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28C6-D31E-4CC9-849C-2487B0DAFD7F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BAE3A1A-BC74-4FB1-9A52-4B81502BB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28C6-D31E-4CC9-849C-2487B0DAFD7F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3A1A-BC74-4FB1-9A52-4B81502BB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28C6-D31E-4CC9-849C-2487B0DAFD7F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3A1A-BC74-4FB1-9A52-4B81502BB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28C6-D31E-4CC9-849C-2487B0DAFD7F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BAE3A1A-BC74-4FB1-9A52-4B81502BB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28C6-D31E-4CC9-849C-2487B0DAFD7F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3A1A-BC74-4FB1-9A52-4B81502BBD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28C6-D31E-4CC9-849C-2487B0DAFD7F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3A1A-BC74-4FB1-9A52-4B81502BB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28C6-D31E-4CC9-849C-2487B0DAFD7F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BAE3A1A-BC74-4FB1-9A52-4B81502BBD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28C6-D31E-4CC9-849C-2487B0DAFD7F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3A1A-BC74-4FB1-9A52-4B81502BB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28C6-D31E-4CC9-849C-2487B0DAFD7F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3A1A-BC74-4FB1-9A52-4B81502BB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28C6-D31E-4CC9-849C-2487B0DAFD7F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3A1A-BC74-4FB1-9A52-4B81502BBD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28C6-D31E-4CC9-849C-2487B0DAFD7F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3A1A-BC74-4FB1-9A52-4B81502BBD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7CF28C6-D31E-4CC9-849C-2487B0DAFD7F}" type="datetimeFigureOut">
              <a:rPr lang="ru-RU" smtClean="0"/>
              <a:pPr/>
              <a:t>23.01.2016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BAE3A1A-BC74-4FB1-9A52-4B81502BBD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88640"/>
            <a:ext cx="8358246" cy="1296144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 smtClean="0">
                <a:solidFill>
                  <a:srgbClr val="00B050"/>
                </a:solidFill>
              </a:rPr>
              <a:t> ДИВА ПРИРОДИ ЗЕМЛІ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5" name="Текст 7"/>
          <p:cNvSpPr>
            <a:spLocks noGrp="1"/>
          </p:cNvSpPr>
          <p:nvPr>
            <p:ph type="ctrTitle"/>
          </p:nvPr>
        </p:nvSpPr>
        <p:spPr>
          <a:xfrm>
            <a:off x="323528" y="5373216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/>
              <a:t>     </a:t>
            </a:r>
            <a:r>
              <a:rPr lang="uk-UA" sz="6000" b="1" dirty="0" smtClean="0">
                <a:solidFill>
                  <a:schemeClr val="accent6">
                    <a:lumMod val="75000"/>
                  </a:schemeClr>
                </a:solidFill>
              </a:rPr>
              <a:t>“ Ворота  в  пекло ”</a:t>
            </a:r>
            <a:endParaRPr lang="ru-RU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5" descr="C:\Users\111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567715"/>
            <a:ext cx="5328592" cy="366340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28604"/>
            <a:ext cx="8496944" cy="840156"/>
          </a:xfrm>
        </p:spPr>
        <p:txBody>
          <a:bodyPr>
            <a:noAutofit/>
          </a:bodyPr>
          <a:lstStyle/>
          <a:p>
            <a:pPr algn="ctr"/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</a:rPr>
              <a:t>Газовий  кратер  </a:t>
            </a:r>
            <a:r>
              <a:rPr lang="uk-UA" sz="4000" dirty="0" err="1" smtClean="0">
                <a:solidFill>
                  <a:schemeClr val="accent4">
                    <a:lumMod val="75000"/>
                  </a:schemeClr>
                </a:solidFill>
              </a:rPr>
              <a:t>дарваза</a:t>
            </a:r>
            <a:endParaRPr lang="ru-RU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111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412776"/>
            <a:ext cx="4500562" cy="2804928"/>
          </a:xfrm>
          <a:prstGeom prst="rect">
            <a:avLst/>
          </a:prstGeom>
          <a:noFill/>
        </p:spPr>
      </p:pic>
      <p:pic>
        <p:nvPicPr>
          <p:cNvPr id="3" name="Picture 2" descr="C:\Users\www\Downloads\скачанные файлы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0768"/>
            <a:ext cx="3542623" cy="2357454"/>
          </a:xfrm>
          <a:prstGeom prst="rect">
            <a:avLst/>
          </a:prstGeom>
          <a:noFill/>
        </p:spPr>
      </p:pic>
      <p:pic>
        <p:nvPicPr>
          <p:cNvPr id="12" name="Содержимое 7" descr="images (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3714752"/>
            <a:ext cx="4000528" cy="2971498"/>
          </a:xfrm>
          <a:prstGeom prst="rect">
            <a:avLst/>
          </a:prstGeom>
        </p:spPr>
      </p:pic>
      <p:sp>
        <p:nvSpPr>
          <p:cNvPr id="13" name="Овал 12"/>
          <p:cNvSpPr/>
          <p:nvPr/>
        </p:nvSpPr>
        <p:spPr>
          <a:xfrm>
            <a:off x="2123728" y="4941168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/>
          <p:cNvSpPr txBox="1"/>
          <p:nvPr/>
        </p:nvSpPr>
        <p:spPr>
          <a:xfrm rot="395558">
            <a:off x="637214" y="4229401"/>
            <a:ext cx="2559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Туркменістан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Стрелка влево 18"/>
          <p:cNvSpPr/>
          <p:nvPr/>
        </p:nvSpPr>
        <p:spPr>
          <a:xfrm rot="20930683" flipV="1">
            <a:off x="2254933" y="4428103"/>
            <a:ext cx="5128513" cy="187766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лево 19"/>
          <p:cNvSpPr/>
          <p:nvPr/>
        </p:nvSpPr>
        <p:spPr>
          <a:xfrm rot="5400000">
            <a:off x="976446" y="3381216"/>
            <a:ext cx="1690381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644008" y="4797152"/>
            <a:ext cx="4320480" cy="1440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</a:rPr>
              <a:t>Ширина кратера складає 60 метрів, глибина – 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</a:rPr>
              <a:t>20 </a:t>
            </a:r>
            <a:endParaRPr lang="uk-UA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5661248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</a:rPr>
              <a:t>Пустеля </a:t>
            </a:r>
            <a:r>
              <a:rPr lang="uk-UA" sz="2400" b="1" dirty="0" err="1" smtClean="0">
                <a:solidFill>
                  <a:schemeClr val="accent1">
                    <a:lumMod val="50000"/>
                  </a:schemeClr>
                </a:solidFill>
              </a:rPr>
              <a:t>Каракум</a:t>
            </a: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uk-UA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Стрелка вверх 16"/>
          <p:cNvSpPr/>
          <p:nvPr/>
        </p:nvSpPr>
        <p:spPr>
          <a:xfrm>
            <a:off x="2195736" y="5229200"/>
            <a:ext cx="144016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9" grpId="0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 descr="door-to-hell4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860032" cy="3720962"/>
          </a:xfrm>
        </p:spPr>
      </p:pic>
      <p:sp>
        <p:nvSpPr>
          <p:cNvPr id="8" name="TextBox 7"/>
          <p:cNvSpPr txBox="1"/>
          <p:nvPr/>
        </p:nvSpPr>
        <p:spPr>
          <a:xfrm>
            <a:off x="4788024" y="0"/>
            <a:ext cx="4355976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В 1971 </a:t>
            </a:r>
            <a:r>
              <a:rPr lang="ru-RU" sz="2000" b="1" dirty="0" err="1" smtClean="0"/>
              <a:t>році</a:t>
            </a:r>
            <a:r>
              <a:rPr lang="ru-RU" sz="2000" b="1" dirty="0" smtClean="0"/>
              <a:t> геологи почали </a:t>
            </a:r>
            <a:r>
              <a:rPr lang="ru-RU" sz="2000" b="1" dirty="0" err="1" smtClean="0"/>
              <a:t>бурити</a:t>
            </a:r>
            <a:r>
              <a:rPr lang="ru-RU" sz="2000" b="1" dirty="0" smtClean="0"/>
              <a:t> землю в </a:t>
            </a:r>
            <a:r>
              <a:rPr lang="ru-RU" sz="2000" b="1" dirty="0" err="1" smtClean="0"/>
              <a:t>пошуках</a:t>
            </a:r>
            <a:r>
              <a:rPr lang="ru-RU" sz="2000" b="1" dirty="0" smtClean="0"/>
              <a:t> природного газу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несподівано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натрапили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величезну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підземну</a:t>
            </a:r>
            <a:r>
              <a:rPr lang="ru-RU" sz="2000" b="1" dirty="0" smtClean="0"/>
              <a:t> </a:t>
            </a:r>
            <a:r>
              <a:rPr lang="ru-RU" sz="2000" b="1" dirty="0" smtClean="0"/>
              <a:t>каверну.</a:t>
            </a:r>
          </a:p>
          <a:p>
            <a:r>
              <a:rPr lang="ru-RU" sz="2000" b="1" dirty="0" smtClean="0"/>
              <a:t> 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Знайдений</a:t>
            </a:r>
            <a:r>
              <a:rPr lang="ru-RU" sz="2000" b="1" dirty="0" smtClean="0"/>
              <a:t> </a:t>
            </a:r>
            <a:r>
              <a:rPr lang="ru-RU" sz="2000" b="1" dirty="0" smtClean="0"/>
              <a:t>кратер </a:t>
            </a:r>
            <a:r>
              <a:rPr lang="ru-RU" sz="2000" b="1" dirty="0" err="1" smtClean="0"/>
              <a:t>виявився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настільки</a:t>
            </a:r>
            <a:r>
              <a:rPr lang="ru-RU" sz="2000" b="1" dirty="0" smtClean="0"/>
              <a:t> великим, </a:t>
            </a:r>
            <a:r>
              <a:rPr lang="ru-RU" sz="2000" b="1" dirty="0" err="1" smtClean="0"/>
              <a:t>що</a:t>
            </a:r>
            <a:r>
              <a:rPr lang="ru-RU" sz="2000" b="1" dirty="0" smtClean="0"/>
              <a:t> весь транспорт, </a:t>
            </a:r>
            <a:r>
              <a:rPr lang="ru-RU" sz="2000" b="1" dirty="0" err="1" smtClean="0"/>
              <a:t>обладнання</a:t>
            </a:r>
            <a:r>
              <a:rPr lang="ru-RU" sz="2000" b="1" dirty="0" smtClean="0"/>
              <a:t> табору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сама </a:t>
            </a:r>
            <a:r>
              <a:rPr lang="ru-RU" sz="2000" b="1" dirty="0" err="1" smtClean="0"/>
              <a:t>бурова</a:t>
            </a:r>
            <a:r>
              <a:rPr lang="ru-RU" sz="2000" b="1" dirty="0" smtClean="0"/>
              <a:t> установка </a:t>
            </a:r>
            <a:r>
              <a:rPr lang="ru-RU" sz="2000" b="1" dirty="0" err="1" smtClean="0"/>
              <a:t>звалилися</a:t>
            </a:r>
            <a:r>
              <a:rPr lang="ru-RU" sz="2000" b="1" dirty="0" smtClean="0"/>
              <a:t> вниз. На </a:t>
            </a:r>
            <a:r>
              <a:rPr lang="ru-RU" sz="2000" b="1" dirty="0" err="1" smtClean="0"/>
              <a:t>щастя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жоден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робітників</a:t>
            </a:r>
            <a:r>
              <a:rPr lang="ru-RU" sz="2000" b="1" dirty="0" smtClean="0"/>
              <a:t> не </a:t>
            </a:r>
            <a:r>
              <a:rPr lang="ru-RU" sz="2000" b="1" dirty="0" err="1" smtClean="0"/>
              <a:t>постраждав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Відкрита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підземна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печера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була</a:t>
            </a:r>
            <a:r>
              <a:rPr lang="ru-RU" sz="2000" b="1" dirty="0" smtClean="0"/>
              <a:t> вся </a:t>
            </a:r>
            <a:r>
              <a:rPr lang="ru-RU" sz="2000" b="1" dirty="0" err="1" smtClean="0"/>
              <a:t>заповнена</a:t>
            </a:r>
            <a:r>
              <a:rPr lang="ru-RU" sz="2000" b="1" dirty="0" smtClean="0"/>
              <a:t> газом. </a:t>
            </a:r>
            <a:r>
              <a:rPr lang="ru-RU" sz="2000" b="1" dirty="0" err="1" smtClean="0"/>
              <a:t>Щоб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запобігти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масове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отруєння</a:t>
            </a:r>
            <a:r>
              <a:rPr lang="ru-RU" sz="2000" b="1" dirty="0" smtClean="0"/>
              <a:t> людей, </a:t>
            </a:r>
            <a:r>
              <a:rPr lang="ru-RU" sz="2000" b="1" dirty="0" err="1" smtClean="0"/>
              <a:t>було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прийнято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рішення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його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підпалити</a:t>
            </a:r>
            <a:r>
              <a:rPr lang="ru-RU" sz="2000" b="1" dirty="0" smtClean="0"/>
              <a:t>. Через 40 </a:t>
            </a:r>
            <a:r>
              <a:rPr lang="ru-RU" sz="2000" b="1" dirty="0" err="1" smtClean="0"/>
              <a:t>років</a:t>
            </a:r>
            <a:r>
              <a:rPr lang="ru-RU" sz="2000" b="1" dirty="0" smtClean="0"/>
              <a:t> газ </a:t>
            </a:r>
            <a:r>
              <a:rPr lang="ru-RU" sz="2000" b="1" dirty="0" err="1" smtClean="0"/>
              <a:t>продовжує</a:t>
            </a:r>
            <a:r>
              <a:rPr lang="ru-RU" sz="2000" b="1" dirty="0" smtClean="0"/>
              <a:t> негасимо </a:t>
            </a:r>
            <a:r>
              <a:rPr lang="ru-RU" sz="2000" b="1" dirty="0" err="1" smtClean="0"/>
              <a:t>горіти</a:t>
            </a:r>
            <a:r>
              <a:rPr lang="ru-RU" sz="2000" b="1" dirty="0" smtClean="0"/>
              <a:t>. Складно </a:t>
            </a:r>
            <a:r>
              <a:rPr lang="ru-RU" sz="2000" b="1" dirty="0" err="1" smtClean="0"/>
              <a:t>підрахувати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скільки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цінного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палива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було</a:t>
            </a:r>
            <a:r>
              <a:rPr lang="ru-RU" sz="2000" b="1" dirty="0" smtClean="0"/>
              <a:t> спалено за </a:t>
            </a:r>
            <a:r>
              <a:rPr lang="ru-RU" sz="2000" b="1" dirty="0" err="1" smtClean="0"/>
              <a:t>ці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десятиліття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але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здається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що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його</a:t>
            </a:r>
            <a:r>
              <a:rPr lang="ru-RU" sz="2000" b="1" dirty="0" smtClean="0"/>
              <a:t> запаси </a:t>
            </a:r>
            <a:r>
              <a:rPr lang="ru-RU" sz="2000" b="1" dirty="0" err="1" smtClean="0"/>
              <a:t>невичерпні</a:t>
            </a:r>
            <a:r>
              <a:rPr lang="ru-RU" sz="2000" b="1" dirty="0" smtClean="0"/>
              <a:t>.</a:t>
            </a:r>
          </a:p>
          <a:p>
            <a:endParaRPr lang="uk-UA" dirty="0"/>
          </a:p>
        </p:txBody>
      </p:sp>
      <p:pic>
        <p:nvPicPr>
          <p:cNvPr id="1026" name="Picture 2" descr="C:\Users\www\Download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6108" y="3717032"/>
            <a:ext cx="4976140" cy="31409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2000264"/>
          </a:xfrm>
        </p:spPr>
        <p:txBody>
          <a:bodyPr>
            <a:noAutofit/>
          </a:bodyPr>
          <a:lstStyle/>
          <a:p>
            <a:pPr algn="ctr"/>
            <a:r>
              <a:rPr lang="uk-UA" sz="2000" dirty="0" smtClean="0"/>
              <a:t> </a:t>
            </a:r>
            <a:r>
              <a:rPr lang="uk-UA" sz="2000" dirty="0" err="1" smtClean="0"/>
              <a:t>“ворота</a:t>
            </a:r>
            <a:r>
              <a:rPr lang="uk-UA" sz="2000" dirty="0" smtClean="0"/>
              <a:t> </a:t>
            </a:r>
            <a:r>
              <a:rPr lang="uk-UA" sz="2000" dirty="0" err="1" smtClean="0"/>
              <a:t>пекло”</a:t>
            </a:r>
            <a:r>
              <a:rPr lang="uk-UA" sz="2000" dirty="0" smtClean="0"/>
              <a:t> в Дарвазі глибоко символічні.</a:t>
            </a:r>
            <a:br>
              <a:rPr lang="uk-UA" sz="2000" dirty="0" smtClean="0"/>
            </a:br>
            <a:r>
              <a:rPr lang="uk-UA" sz="2000" dirty="0" smtClean="0"/>
              <a:t> Ми вже переконалися, що на втручання людей природа</a:t>
            </a:r>
            <a:br>
              <a:rPr lang="uk-UA" sz="2000" dirty="0" smtClean="0"/>
            </a:br>
            <a:r>
              <a:rPr lang="uk-UA" sz="2000" dirty="0" smtClean="0"/>
              <a:t> може відповісти божественною красою.</a:t>
            </a:r>
            <a:br>
              <a:rPr lang="uk-UA" sz="2000" dirty="0" smtClean="0"/>
            </a:br>
            <a:r>
              <a:rPr lang="uk-UA" sz="2000" dirty="0" smtClean="0"/>
              <a:t> А може і пекельним полум’ям. </a:t>
            </a:r>
            <a:br>
              <a:rPr lang="uk-UA" sz="2000" dirty="0" smtClean="0"/>
            </a:br>
            <a:r>
              <a:rPr lang="uk-UA" sz="2000" dirty="0" smtClean="0"/>
              <a:t>Бо пекло і рай – це, як казав Хайям, дві половини людської душі.</a:t>
            </a:r>
            <a:br>
              <a:rPr lang="uk-UA" sz="2000" dirty="0" smtClean="0"/>
            </a:br>
            <a:endParaRPr lang="uk-UA" sz="2000" dirty="0"/>
          </a:p>
        </p:txBody>
      </p:sp>
      <p:pic>
        <p:nvPicPr>
          <p:cNvPr id="7" name="Содержимое 6" descr="door-to-hell7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2214554"/>
            <a:ext cx="4397033" cy="3500462"/>
          </a:xfrm>
        </p:spPr>
      </p:pic>
      <p:pic>
        <p:nvPicPr>
          <p:cNvPr id="8" name="Содержимое 7" descr="images (5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6314" y="2214554"/>
            <a:ext cx="4000527" cy="3429024"/>
          </a:xfrm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111\Desktop\door-to-hell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643470" cy="3214710"/>
          </a:xfrm>
          <a:prstGeom prst="rect">
            <a:avLst/>
          </a:prstGeom>
          <a:noFill/>
        </p:spPr>
      </p:pic>
      <p:pic>
        <p:nvPicPr>
          <p:cNvPr id="3074" name="Picture 2" descr="C:\Users\111\Desktop\door-to-hell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42852"/>
            <a:ext cx="4093613" cy="3214710"/>
          </a:xfrm>
          <a:prstGeom prst="rect">
            <a:avLst/>
          </a:prstGeom>
          <a:noFill/>
        </p:spPr>
      </p:pic>
      <p:pic>
        <p:nvPicPr>
          <p:cNvPr id="3077" name="Picture 5" descr="C:\Users\111\Desktop\images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3500438"/>
            <a:ext cx="4572032" cy="3143272"/>
          </a:xfrm>
          <a:prstGeom prst="rect">
            <a:avLst/>
          </a:prstGeom>
          <a:noFill/>
        </p:spPr>
      </p:pic>
      <p:pic>
        <p:nvPicPr>
          <p:cNvPr id="3075" name="Picture 3" descr="C:\Users\111\Desktop\door-to-hell1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8" y="3500438"/>
            <a:ext cx="3929058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7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307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30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4797436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Над проектом працювала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Михайленко Марина,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учениця 6 </a:t>
            </a:r>
            <a:r>
              <a:rPr lang="uk-UA" dirty="0" smtClean="0"/>
              <a:t>класу</a:t>
            </a:r>
            <a:br>
              <a:rPr lang="uk-UA" dirty="0" smtClean="0"/>
            </a:b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Королівської </a:t>
            </a:r>
            <a:r>
              <a:rPr lang="uk-UA" dirty="0" err="1" smtClean="0"/>
              <a:t>зош</a:t>
            </a:r>
            <a:r>
              <a:rPr lang="uk-UA" dirty="0" smtClean="0"/>
              <a:t> </a:t>
            </a:r>
            <a:r>
              <a:rPr lang="uk-UA" dirty="0" err="1" smtClean="0"/>
              <a:t>і-ііі</a:t>
            </a:r>
            <a:r>
              <a:rPr lang="uk-UA" dirty="0" smtClean="0"/>
              <a:t> </a:t>
            </a:r>
            <a:r>
              <a:rPr lang="uk-UA" dirty="0" err="1" smtClean="0"/>
              <a:t>ст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233</TotalTime>
  <Words>135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     “ Ворота  в  пекло ”</vt:lpstr>
      <vt:lpstr>Газовий  кратер  дарваза</vt:lpstr>
      <vt:lpstr>Слайд 3</vt:lpstr>
      <vt:lpstr> “ворота пекло” в Дарвазі глибоко символічні.  Ми вже переконалися, що на втручання людей природа  може відповісти божественною красою.  А може і пекельним полум’ям.  Бо пекло і рай – це, як казав Хайям, дві половини людської душі. </vt:lpstr>
      <vt:lpstr>Слайд 5</vt:lpstr>
      <vt:lpstr>Над проектом працювала  Михайленко Марина,  учениця 6 класу   Королівської зош і-ііі ст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</dc:creator>
  <cp:lastModifiedBy>www</cp:lastModifiedBy>
  <cp:revision>27</cp:revision>
  <dcterms:created xsi:type="dcterms:W3CDTF">2016-01-14T17:19:08Z</dcterms:created>
  <dcterms:modified xsi:type="dcterms:W3CDTF">2016-01-23T19:57:53Z</dcterms:modified>
</cp:coreProperties>
</file>