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397F2B-2C32-411D-852E-174083EA81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E06BE91-7C4E-4367-A8AA-4DBE27BFC356}">
      <dgm:prSet phldrT="[Текст]" custT="1"/>
      <dgm:spPr/>
      <dgm:t>
        <a:bodyPr/>
        <a:lstStyle/>
        <a:p>
          <a:r>
            <a:rPr lang="uk-UA" sz="3200" dirty="0" smtClean="0"/>
            <a:t>Характеристика вітру</a:t>
          </a:r>
          <a:endParaRPr lang="uk-UA" sz="2400" dirty="0"/>
        </a:p>
      </dgm:t>
    </dgm:pt>
    <dgm:pt modelId="{6AAB2A5C-98A4-4481-A18E-7D0DD4243EBF}" type="parTrans" cxnId="{046439C5-7A2B-4C0F-B377-9D6D6EDBD902}">
      <dgm:prSet/>
      <dgm:spPr/>
      <dgm:t>
        <a:bodyPr/>
        <a:lstStyle/>
        <a:p>
          <a:endParaRPr lang="uk-UA"/>
        </a:p>
      </dgm:t>
    </dgm:pt>
    <dgm:pt modelId="{9773871F-7054-454A-92D1-62756E70D1F7}" type="sibTrans" cxnId="{046439C5-7A2B-4C0F-B377-9D6D6EDBD902}">
      <dgm:prSet/>
      <dgm:spPr/>
      <dgm:t>
        <a:bodyPr/>
        <a:lstStyle/>
        <a:p>
          <a:endParaRPr lang="uk-UA"/>
        </a:p>
      </dgm:t>
    </dgm:pt>
    <dgm:pt modelId="{D0C2895A-F9A9-4C0A-8BD8-83C23E9C19DF}">
      <dgm:prSet phldrT="[Текст]" custT="1"/>
      <dgm:spPr/>
      <dgm:t>
        <a:bodyPr/>
        <a:lstStyle/>
        <a:p>
          <a:r>
            <a:rPr lang="uk-UA" sz="2400" dirty="0" smtClean="0"/>
            <a:t>Напрямок визначається за тією стороною горизонту, звідки дме вітер.</a:t>
          </a:r>
          <a:endParaRPr lang="uk-UA" sz="2400" dirty="0"/>
        </a:p>
      </dgm:t>
    </dgm:pt>
    <dgm:pt modelId="{2782B256-2718-456E-8980-3F791921DD00}" type="parTrans" cxnId="{43E65705-883E-402F-8A77-7A36083FDA51}">
      <dgm:prSet/>
      <dgm:spPr/>
      <dgm:t>
        <a:bodyPr/>
        <a:lstStyle/>
        <a:p>
          <a:endParaRPr lang="uk-UA"/>
        </a:p>
      </dgm:t>
    </dgm:pt>
    <dgm:pt modelId="{22EA8227-2B28-49F5-BCD5-6544046C0E5B}" type="sibTrans" cxnId="{43E65705-883E-402F-8A77-7A36083FDA51}">
      <dgm:prSet/>
      <dgm:spPr/>
      <dgm:t>
        <a:bodyPr/>
        <a:lstStyle/>
        <a:p>
          <a:endParaRPr lang="uk-UA"/>
        </a:p>
      </dgm:t>
    </dgm:pt>
    <dgm:pt modelId="{3A5A3384-4830-4971-A4E0-16EB77680515}">
      <dgm:prSet phldrT="[Текст]" custT="1"/>
      <dgm:spPr/>
      <dgm:t>
        <a:bodyPr/>
        <a:lstStyle/>
        <a:p>
          <a:r>
            <a:rPr lang="uk-UA" sz="2400" dirty="0" smtClean="0"/>
            <a:t>Швидкість вимірюється в метрах за секунду. Чим більша різниця атмосферного тиску, тим вітер сильніший</a:t>
          </a:r>
          <a:r>
            <a:rPr lang="uk-UA" sz="1600" dirty="0" smtClean="0"/>
            <a:t>.</a:t>
          </a:r>
          <a:endParaRPr lang="uk-UA" sz="1600" dirty="0"/>
        </a:p>
      </dgm:t>
    </dgm:pt>
    <dgm:pt modelId="{39AEFB4F-792A-42C2-850D-AF53D5D87389}" type="parTrans" cxnId="{655C4C0E-7726-4D31-AE3C-289B705A0513}">
      <dgm:prSet/>
      <dgm:spPr/>
      <dgm:t>
        <a:bodyPr/>
        <a:lstStyle/>
        <a:p>
          <a:endParaRPr lang="uk-UA"/>
        </a:p>
      </dgm:t>
    </dgm:pt>
    <dgm:pt modelId="{C6F6C512-E10B-4753-B711-B96BFD8A9528}" type="sibTrans" cxnId="{655C4C0E-7726-4D31-AE3C-289B705A0513}">
      <dgm:prSet/>
      <dgm:spPr/>
      <dgm:t>
        <a:bodyPr/>
        <a:lstStyle/>
        <a:p>
          <a:endParaRPr lang="uk-UA"/>
        </a:p>
      </dgm:t>
    </dgm:pt>
    <dgm:pt modelId="{103DD134-E1CF-459B-92EB-3E5785DCF877}">
      <dgm:prSet phldrT="[Текст]" custT="1"/>
      <dgm:spPr/>
      <dgm:t>
        <a:bodyPr/>
        <a:lstStyle/>
        <a:p>
          <a:r>
            <a:rPr lang="uk-UA" sz="2400" dirty="0" smtClean="0"/>
            <a:t>Сила вимірюється в балах і визначається за 12-бальною шкалою </a:t>
          </a:r>
          <a:r>
            <a:rPr lang="uk-UA" sz="2400" dirty="0" err="1" smtClean="0"/>
            <a:t>Боффорта</a:t>
          </a:r>
          <a:r>
            <a:rPr lang="uk-UA" sz="2400" dirty="0" smtClean="0"/>
            <a:t>.</a:t>
          </a:r>
          <a:endParaRPr lang="uk-UA" sz="2400" dirty="0"/>
        </a:p>
      </dgm:t>
    </dgm:pt>
    <dgm:pt modelId="{9C25CBA2-8B96-4D95-8965-55550719863D}" type="parTrans" cxnId="{246E8E9B-A568-444F-A052-3E77A5B8A4D9}">
      <dgm:prSet/>
      <dgm:spPr/>
      <dgm:t>
        <a:bodyPr/>
        <a:lstStyle/>
        <a:p>
          <a:endParaRPr lang="uk-UA"/>
        </a:p>
      </dgm:t>
    </dgm:pt>
    <dgm:pt modelId="{B9E65BE4-DE7B-4785-BC99-4D62EC1F4E89}" type="sibTrans" cxnId="{246E8E9B-A568-444F-A052-3E77A5B8A4D9}">
      <dgm:prSet/>
      <dgm:spPr/>
      <dgm:t>
        <a:bodyPr/>
        <a:lstStyle/>
        <a:p>
          <a:endParaRPr lang="uk-UA"/>
        </a:p>
      </dgm:t>
    </dgm:pt>
    <dgm:pt modelId="{82BC2805-1697-425C-9F3C-E2231643E308}" type="pres">
      <dgm:prSet presAssocID="{AE397F2B-2C32-411D-852E-174083EA81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590ED704-C2E1-4EE8-A99E-F2C462DBB082}" type="pres">
      <dgm:prSet presAssocID="{FE06BE91-7C4E-4367-A8AA-4DBE27BFC356}" presName="hierRoot1" presStyleCnt="0">
        <dgm:presLayoutVars>
          <dgm:hierBranch val="init"/>
        </dgm:presLayoutVars>
      </dgm:prSet>
      <dgm:spPr/>
    </dgm:pt>
    <dgm:pt modelId="{61C6EF96-57EE-4828-9C9B-A673C8D085DA}" type="pres">
      <dgm:prSet presAssocID="{FE06BE91-7C4E-4367-A8AA-4DBE27BFC356}" presName="rootComposite1" presStyleCnt="0"/>
      <dgm:spPr/>
    </dgm:pt>
    <dgm:pt modelId="{8A2846A5-D0D3-4F29-8D30-60C46D0A45DA}" type="pres">
      <dgm:prSet presAssocID="{FE06BE91-7C4E-4367-A8AA-4DBE27BFC356}" presName="rootText1" presStyleLbl="node0" presStyleIdx="0" presStyleCnt="1" custScaleX="198349" custScaleY="9096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D6E5944-692B-4D92-AE4A-021902BED536}" type="pres">
      <dgm:prSet presAssocID="{FE06BE91-7C4E-4367-A8AA-4DBE27BFC356}" presName="rootConnector1" presStyleLbl="node1" presStyleIdx="0" presStyleCnt="0"/>
      <dgm:spPr/>
      <dgm:t>
        <a:bodyPr/>
        <a:lstStyle/>
        <a:p>
          <a:endParaRPr lang="uk-UA"/>
        </a:p>
      </dgm:t>
    </dgm:pt>
    <dgm:pt modelId="{90DE25A6-06F3-4B0F-8DBD-DD6830292AEB}" type="pres">
      <dgm:prSet presAssocID="{FE06BE91-7C4E-4367-A8AA-4DBE27BFC356}" presName="hierChild2" presStyleCnt="0"/>
      <dgm:spPr/>
    </dgm:pt>
    <dgm:pt modelId="{4B00A912-1AD2-4E49-B26E-9DD9DA3EBF92}" type="pres">
      <dgm:prSet presAssocID="{2782B256-2718-456E-8980-3F791921DD00}" presName="Name37" presStyleLbl="parChTrans1D2" presStyleIdx="0" presStyleCnt="3"/>
      <dgm:spPr/>
      <dgm:t>
        <a:bodyPr/>
        <a:lstStyle/>
        <a:p>
          <a:endParaRPr lang="uk-UA"/>
        </a:p>
      </dgm:t>
    </dgm:pt>
    <dgm:pt modelId="{1AC42E13-9AAE-4053-9035-D9C19B79DB33}" type="pres">
      <dgm:prSet presAssocID="{D0C2895A-F9A9-4C0A-8BD8-83C23E9C19DF}" presName="hierRoot2" presStyleCnt="0">
        <dgm:presLayoutVars>
          <dgm:hierBranch val="init"/>
        </dgm:presLayoutVars>
      </dgm:prSet>
      <dgm:spPr/>
    </dgm:pt>
    <dgm:pt modelId="{8661D232-FB50-4E84-BF7A-D5088CD75B1A}" type="pres">
      <dgm:prSet presAssocID="{D0C2895A-F9A9-4C0A-8BD8-83C23E9C19DF}" presName="rootComposite" presStyleCnt="0"/>
      <dgm:spPr/>
    </dgm:pt>
    <dgm:pt modelId="{AD08C316-1582-495E-8647-C1821AB5C356}" type="pres">
      <dgm:prSet presAssocID="{D0C2895A-F9A9-4C0A-8BD8-83C23E9C19DF}" presName="rootText" presStyleLbl="node2" presStyleIdx="0" presStyleCnt="3" custScaleX="124756" custScaleY="270177" custLinFactNeighborX="-85" custLinFactNeighborY="-142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2C602A0-CD0F-4055-A7E2-EF24756AD24A}" type="pres">
      <dgm:prSet presAssocID="{D0C2895A-F9A9-4C0A-8BD8-83C23E9C19DF}" presName="rootConnector" presStyleLbl="node2" presStyleIdx="0" presStyleCnt="3"/>
      <dgm:spPr/>
      <dgm:t>
        <a:bodyPr/>
        <a:lstStyle/>
        <a:p>
          <a:endParaRPr lang="uk-UA"/>
        </a:p>
      </dgm:t>
    </dgm:pt>
    <dgm:pt modelId="{698C99AB-91A2-4DE5-BCFF-F8A6A42B7782}" type="pres">
      <dgm:prSet presAssocID="{D0C2895A-F9A9-4C0A-8BD8-83C23E9C19DF}" presName="hierChild4" presStyleCnt="0"/>
      <dgm:spPr/>
    </dgm:pt>
    <dgm:pt modelId="{7C669B4B-FE58-4117-AA97-BFBC5BDF5E02}" type="pres">
      <dgm:prSet presAssocID="{D0C2895A-F9A9-4C0A-8BD8-83C23E9C19DF}" presName="hierChild5" presStyleCnt="0"/>
      <dgm:spPr/>
    </dgm:pt>
    <dgm:pt modelId="{7B864D94-18BD-4508-8614-6236AFDAC752}" type="pres">
      <dgm:prSet presAssocID="{39AEFB4F-792A-42C2-850D-AF53D5D87389}" presName="Name37" presStyleLbl="parChTrans1D2" presStyleIdx="1" presStyleCnt="3"/>
      <dgm:spPr/>
      <dgm:t>
        <a:bodyPr/>
        <a:lstStyle/>
        <a:p>
          <a:endParaRPr lang="uk-UA"/>
        </a:p>
      </dgm:t>
    </dgm:pt>
    <dgm:pt modelId="{EC48321D-1B21-4F24-83D9-FBBC1460FDE7}" type="pres">
      <dgm:prSet presAssocID="{3A5A3384-4830-4971-A4E0-16EB77680515}" presName="hierRoot2" presStyleCnt="0">
        <dgm:presLayoutVars>
          <dgm:hierBranch val="init"/>
        </dgm:presLayoutVars>
      </dgm:prSet>
      <dgm:spPr/>
    </dgm:pt>
    <dgm:pt modelId="{622C45B0-180A-4565-8C62-1421BB878AD8}" type="pres">
      <dgm:prSet presAssocID="{3A5A3384-4830-4971-A4E0-16EB77680515}" presName="rootComposite" presStyleCnt="0"/>
      <dgm:spPr/>
    </dgm:pt>
    <dgm:pt modelId="{581437F1-BD8B-45E5-9194-2B2869B889ED}" type="pres">
      <dgm:prSet presAssocID="{3A5A3384-4830-4971-A4E0-16EB77680515}" presName="rootText" presStyleLbl="node2" presStyleIdx="1" presStyleCnt="3" custScaleX="148612" custScaleY="27682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E9794E7-48C5-4679-A036-DD1B5A878E21}" type="pres">
      <dgm:prSet presAssocID="{3A5A3384-4830-4971-A4E0-16EB77680515}" presName="rootConnector" presStyleLbl="node2" presStyleIdx="1" presStyleCnt="3"/>
      <dgm:spPr/>
      <dgm:t>
        <a:bodyPr/>
        <a:lstStyle/>
        <a:p>
          <a:endParaRPr lang="uk-UA"/>
        </a:p>
      </dgm:t>
    </dgm:pt>
    <dgm:pt modelId="{3FE211DF-CEAA-4BB4-ACF7-21EDE220EC8B}" type="pres">
      <dgm:prSet presAssocID="{3A5A3384-4830-4971-A4E0-16EB77680515}" presName="hierChild4" presStyleCnt="0"/>
      <dgm:spPr/>
    </dgm:pt>
    <dgm:pt modelId="{8FF2F98D-7155-438B-81B0-BC24DB2DDE1F}" type="pres">
      <dgm:prSet presAssocID="{3A5A3384-4830-4971-A4E0-16EB77680515}" presName="hierChild5" presStyleCnt="0"/>
      <dgm:spPr/>
    </dgm:pt>
    <dgm:pt modelId="{26B0BCDF-4743-4486-B04E-98BA1237D5F3}" type="pres">
      <dgm:prSet presAssocID="{9C25CBA2-8B96-4D95-8965-55550719863D}" presName="Name37" presStyleLbl="parChTrans1D2" presStyleIdx="2" presStyleCnt="3"/>
      <dgm:spPr/>
      <dgm:t>
        <a:bodyPr/>
        <a:lstStyle/>
        <a:p>
          <a:endParaRPr lang="uk-UA"/>
        </a:p>
      </dgm:t>
    </dgm:pt>
    <dgm:pt modelId="{74827EB0-169D-4620-A68E-6224472ADC3F}" type="pres">
      <dgm:prSet presAssocID="{103DD134-E1CF-459B-92EB-3E5785DCF877}" presName="hierRoot2" presStyleCnt="0">
        <dgm:presLayoutVars>
          <dgm:hierBranch val="init"/>
        </dgm:presLayoutVars>
      </dgm:prSet>
      <dgm:spPr/>
    </dgm:pt>
    <dgm:pt modelId="{EFE2E146-6E83-4DFD-949B-2841FBD9022E}" type="pres">
      <dgm:prSet presAssocID="{103DD134-E1CF-459B-92EB-3E5785DCF877}" presName="rootComposite" presStyleCnt="0"/>
      <dgm:spPr/>
    </dgm:pt>
    <dgm:pt modelId="{165CA083-21C4-4A10-896D-2120F89637D9}" type="pres">
      <dgm:prSet presAssocID="{103DD134-E1CF-459B-92EB-3E5785DCF877}" presName="rootText" presStyleLbl="node2" presStyleIdx="2" presStyleCnt="3" custScaleX="134174" custScaleY="26451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9ED1D59-6062-4135-8BA5-80A55D3E9B12}" type="pres">
      <dgm:prSet presAssocID="{103DD134-E1CF-459B-92EB-3E5785DCF877}" presName="rootConnector" presStyleLbl="node2" presStyleIdx="2" presStyleCnt="3"/>
      <dgm:spPr/>
      <dgm:t>
        <a:bodyPr/>
        <a:lstStyle/>
        <a:p>
          <a:endParaRPr lang="uk-UA"/>
        </a:p>
      </dgm:t>
    </dgm:pt>
    <dgm:pt modelId="{D36A0066-D2C0-44B7-9363-B07DB8057CC4}" type="pres">
      <dgm:prSet presAssocID="{103DD134-E1CF-459B-92EB-3E5785DCF877}" presName="hierChild4" presStyleCnt="0"/>
      <dgm:spPr/>
    </dgm:pt>
    <dgm:pt modelId="{CB604863-E587-49A0-8ACB-5E549A322344}" type="pres">
      <dgm:prSet presAssocID="{103DD134-E1CF-459B-92EB-3E5785DCF877}" presName="hierChild5" presStyleCnt="0"/>
      <dgm:spPr/>
    </dgm:pt>
    <dgm:pt modelId="{29210EE0-AAD5-4E3D-AF2D-BD3D60D779EA}" type="pres">
      <dgm:prSet presAssocID="{FE06BE91-7C4E-4367-A8AA-4DBE27BFC356}" presName="hierChild3" presStyleCnt="0"/>
      <dgm:spPr/>
    </dgm:pt>
  </dgm:ptLst>
  <dgm:cxnLst>
    <dgm:cxn modelId="{093DBE10-5624-408B-AFB3-62D33A5E5806}" type="presOf" srcId="{9C25CBA2-8B96-4D95-8965-55550719863D}" destId="{26B0BCDF-4743-4486-B04E-98BA1237D5F3}" srcOrd="0" destOrd="0" presId="urn:microsoft.com/office/officeart/2005/8/layout/orgChart1"/>
    <dgm:cxn modelId="{B63500C4-3ADF-416E-B58E-8507A47AAAFD}" type="presOf" srcId="{FE06BE91-7C4E-4367-A8AA-4DBE27BFC356}" destId="{AD6E5944-692B-4D92-AE4A-021902BED536}" srcOrd="1" destOrd="0" presId="urn:microsoft.com/office/officeart/2005/8/layout/orgChart1"/>
    <dgm:cxn modelId="{046439C5-7A2B-4C0F-B377-9D6D6EDBD902}" srcId="{AE397F2B-2C32-411D-852E-174083EA81DB}" destId="{FE06BE91-7C4E-4367-A8AA-4DBE27BFC356}" srcOrd="0" destOrd="0" parTransId="{6AAB2A5C-98A4-4481-A18E-7D0DD4243EBF}" sibTransId="{9773871F-7054-454A-92D1-62756E70D1F7}"/>
    <dgm:cxn modelId="{2E545ADF-4C70-458C-B551-5CC995F19834}" type="presOf" srcId="{FE06BE91-7C4E-4367-A8AA-4DBE27BFC356}" destId="{8A2846A5-D0D3-4F29-8D30-60C46D0A45DA}" srcOrd="0" destOrd="0" presId="urn:microsoft.com/office/officeart/2005/8/layout/orgChart1"/>
    <dgm:cxn modelId="{4549BCB7-FC40-404E-B3CC-73EB0535EBBE}" type="presOf" srcId="{D0C2895A-F9A9-4C0A-8BD8-83C23E9C19DF}" destId="{F2C602A0-CD0F-4055-A7E2-EF24756AD24A}" srcOrd="1" destOrd="0" presId="urn:microsoft.com/office/officeart/2005/8/layout/orgChart1"/>
    <dgm:cxn modelId="{48237B4D-ECB8-40C6-9200-89D3AEAC254C}" type="presOf" srcId="{103DD134-E1CF-459B-92EB-3E5785DCF877}" destId="{165CA083-21C4-4A10-896D-2120F89637D9}" srcOrd="0" destOrd="0" presId="urn:microsoft.com/office/officeart/2005/8/layout/orgChart1"/>
    <dgm:cxn modelId="{D6F1B0D6-67D9-4490-8107-7DF667912080}" type="presOf" srcId="{D0C2895A-F9A9-4C0A-8BD8-83C23E9C19DF}" destId="{AD08C316-1582-495E-8647-C1821AB5C356}" srcOrd="0" destOrd="0" presId="urn:microsoft.com/office/officeart/2005/8/layout/orgChart1"/>
    <dgm:cxn modelId="{43E65705-883E-402F-8A77-7A36083FDA51}" srcId="{FE06BE91-7C4E-4367-A8AA-4DBE27BFC356}" destId="{D0C2895A-F9A9-4C0A-8BD8-83C23E9C19DF}" srcOrd="0" destOrd="0" parTransId="{2782B256-2718-456E-8980-3F791921DD00}" sibTransId="{22EA8227-2B28-49F5-BCD5-6544046C0E5B}"/>
    <dgm:cxn modelId="{17D0D1AD-D5C7-4788-B51A-7E4B4CA36FBD}" type="presOf" srcId="{AE397F2B-2C32-411D-852E-174083EA81DB}" destId="{82BC2805-1697-425C-9F3C-E2231643E308}" srcOrd="0" destOrd="0" presId="urn:microsoft.com/office/officeart/2005/8/layout/orgChart1"/>
    <dgm:cxn modelId="{0F2EED96-3DA5-4251-B162-DAB056F3AFF4}" type="presOf" srcId="{39AEFB4F-792A-42C2-850D-AF53D5D87389}" destId="{7B864D94-18BD-4508-8614-6236AFDAC752}" srcOrd="0" destOrd="0" presId="urn:microsoft.com/office/officeart/2005/8/layout/orgChart1"/>
    <dgm:cxn modelId="{97BC30B4-8852-4C7F-976B-905CCA653D42}" type="presOf" srcId="{103DD134-E1CF-459B-92EB-3E5785DCF877}" destId="{99ED1D59-6062-4135-8BA5-80A55D3E9B12}" srcOrd="1" destOrd="0" presId="urn:microsoft.com/office/officeart/2005/8/layout/orgChart1"/>
    <dgm:cxn modelId="{F1D6A897-5B25-426E-9F2E-D99084C752B9}" type="presOf" srcId="{3A5A3384-4830-4971-A4E0-16EB77680515}" destId="{0E9794E7-48C5-4679-A036-DD1B5A878E21}" srcOrd="1" destOrd="0" presId="urn:microsoft.com/office/officeart/2005/8/layout/orgChart1"/>
    <dgm:cxn modelId="{655C4C0E-7726-4D31-AE3C-289B705A0513}" srcId="{FE06BE91-7C4E-4367-A8AA-4DBE27BFC356}" destId="{3A5A3384-4830-4971-A4E0-16EB77680515}" srcOrd="1" destOrd="0" parTransId="{39AEFB4F-792A-42C2-850D-AF53D5D87389}" sibTransId="{C6F6C512-E10B-4753-B711-B96BFD8A9528}"/>
    <dgm:cxn modelId="{246E8E9B-A568-444F-A052-3E77A5B8A4D9}" srcId="{FE06BE91-7C4E-4367-A8AA-4DBE27BFC356}" destId="{103DD134-E1CF-459B-92EB-3E5785DCF877}" srcOrd="2" destOrd="0" parTransId="{9C25CBA2-8B96-4D95-8965-55550719863D}" sibTransId="{B9E65BE4-DE7B-4785-BC99-4D62EC1F4E89}"/>
    <dgm:cxn modelId="{B26B3F51-6CF3-4A78-A604-631B4D521765}" type="presOf" srcId="{2782B256-2718-456E-8980-3F791921DD00}" destId="{4B00A912-1AD2-4E49-B26E-9DD9DA3EBF92}" srcOrd="0" destOrd="0" presId="urn:microsoft.com/office/officeart/2005/8/layout/orgChart1"/>
    <dgm:cxn modelId="{68CEEF67-70C4-46FD-BB87-BDCD1A879D28}" type="presOf" srcId="{3A5A3384-4830-4971-A4E0-16EB77680515}" destId="{581437F1-BD8B-45E5-9194-2B2869B889ED}" srcOrd="0" destOrd="0" presId="urn:microsoft.com/office/officeart/2005/8/layout/orgChart1"/>
    <dgm:cxn modelId="{41EE6CF0-8186-4187-908C-FFA970C348DF}" type="presParOf" srcId="{82BC2805-1697-425C-9F3C-E2231643E308}" destId="{590ED704-C2E1-4EE8-A99E-F2C462DBB082}" srcOrd="0" destOrd="0" presId="urn:microsoft.com/office/officeart/2005/8/layout/orgChart1"/>
    <dgm:cxn modelId="{9B62EDFC-F43B-417C-936A-426069DBEE86}" type="presParOf" srcId="{590ED704-C2E1-4EE8-A99E-F2C462DBB082}" destId="{61C6EF96-57EE-4828-9C9B-A673C8D085DA}" srcOrd="0" destOrd="0" presId="urn:microsoft.com/office/officeart/2005/8/layout/orgChart1"/>
    <dgm:cxn modelId="{AD605313-AA09-4D3D-8292-09FD7824DBCC}" type="presParOf" srcId="{61C6EF96-57EE-4828-9C9B-A673C8D085DA}" destId="{8A2846A5-D0D3-4F29-8D30-60C46D0A45DA}" srcOrd="0" destOrd="0" presId="urn:microsoft.com/office/officeart/2005/8/layout/orgChart1"/>
    <dgm:cxn modelId="{F88494EE-C898-4876-948F-FDD457BB046F}" type="presParOf" srcId="{61C6EF96-57EE-4828-9C9B-A673C8D085DA}" destId="{AD6E5944-692B-4D92-AE4A-021902BED536}" srcOrd="1" destOrd="0" presId="urn:microsoft.com/office/officeart/2005/8/layout/orgChart1"/>
    <dgm:cxn modelId="{64AD8AD0-F1BB-452A-8FAE-DA01B5E66D2F}" type="presParOf" srcId="{590ED704-C2E1-4EE8-A99E-F2C462DBB082}" destId="{90DE25A6-06F3-4B0F-8DBD-DD6830292AEB}" srcOrd="1" destOrd="0" presId="urn:microsoft.com/office/officeart/2005/8/layout/orgChart1"/>
    <dgm:cxn modelId="{A999AF1A-8453-40F4-8685-8DC7CF2F4498}" type="presParOf" srcId="{90DE25A6-06F3-4B0F-8DBD-DD6830292AEB}" destId="{4B00A912-1AD2-4E49-B26E-9DD9DA3EBF92}" srcOrd="0" destOrd="0" presId="urn:microsoft.com/office/officeart/2005/8/layout/orgChart1"/>
    <dgm:cxn modelId="{1D737AA7-8D23-42C3-9EE8-618C00253757}" type="presParOf" srcId="{90DE25A6-06F3-4B0F-8DBD-DD6830292AEB}" destId="{1AC42E13-9AAE-4053-9035-D9C19B79DB33}" srcOrd="1" destOrd="0" presId="urn:microsoft.com/office/officeart/2005/8/layout/orgChart1"/>
    <dgm:cxn modelId="{9A5DFC7F-8D84-4CD2-A6FD-39C6E803594B}" type="presParOf" srcId="{1AC42E13-9AAE-4053-9035-D9C19B79DB33}" destId="{8661D232-FB50-4E84-BF7A-D5088CD75B1A}" srcOrd="0" destOrd="0" presId="urn:microsoft.com/office/officeart/2005/8/layout/orgChart1"/>
    <dgm:cxn modelId="{ED73F1F5-7AA1-44AC-9544-EE031377B7F9}" type="presParOf" srcId="{8661D232-FB50-4E84-BF7A-D5088CD75B1A}" destId="{AD08C316-1582-495E-8647-C1821AB5C356}" srcOrd="0" destOrd="0" presId="urn:microsoft.com/office/officeart/2005/8/layout/orgChart1"/>
    <dgm:cxn modelId="{320B8BB6-A788-46E4-94BD-9C9BA23D33AB}" type="presParOf" srcId="{8661D232-FB50-4E84-BF7A-D5088CD75B1A}" destId="{F2C602A0-CD0F-4055-A7E2-EF24756AD24A}" srcOrd="1" destOrd="0" presId="urn:microsoft.com/office/officeart/2005/8/layout/orgChart1"/>
    <dgm:cxn modelId="{BD6D478C-981F-451E-B86A-6E51C4A869BE}" type="presParOf" srcId="{1AC42E13-9AAE-4053-9035-D9C19B79DB33}" destId="{698C99AB-91A2-4DE5-BCFF-F8A6A42B7782}" srcOrd="1" destOrd="0" presId="urn:microsoft.com/office/officeart/2005/8/layout/orgChart1"/>
    <dgm:cxn modelId="{4FF7421A-2DC0-4D27-AFFB-0C0119B61C42}" type="presParOf" srcId="{1AC42E13-9AAE-4053-9035-D9C19B79DB33}" destId="{7C669B4B-FE58-4117-AA97-BFBC5BDF5E02}" srcOrd="2" destOrd="0" presId="urn:microsoft.com/office/officeart/2005/8/layout/orgChart1"/>
    <dgm:cxn modelId="{E8702657-FD33-4274-994B-BAF81CA8D56C}" type="presParOf" srcId="{90DE25A6-06F3-4B0F-8DBD-DD6830292AEB}" destId="{7B864D94-18BD-4508-8614-6236AFDAC752}" srcOrd="2" destOrd="0" presId="urn:microsoft.com/office/officeart/2005/8/layout/orgChart1"/>
    <dgm:cxn modelId="{11FC1FA7-18CD-4D10-BC7F-EE8BFC74498F}" type="presParOf" srcId="{90DE25A6-06F3-4B0F-8DBD-DD6830292AEB}" destId="{EC48321D-1B21-4F24-83D9-FBBC1460FDE7}" srcOrd="3" destOrd="0" presId="urn:microsoft.com/office/officeart/2005/8/layout/orgChart1"/>
    <dgm:cxn modelId="{443A5C0B-037A-4E36-BE60-F845955FEDB0}" type="presParOf" srcId="{EC48321D-1B21-4F24-83D9-FBBC1460FDE7}" destId="{622C45B0-180A-4565-8C62-1421BB878AD8}" srcOrd="0" destOrd="0" presId="urn:microsoft.com/office/officeart/2005/8/layout/orgChart1"/>
    <dgm:cxn modelId="{B380162B-BCAD-4B07-82AF-69C380CFE2B8}" type="presParOf" srcId="{622C45B0-180A-4565-8C62-1421BB878AD8}" destId="{581437F1-BD8B-45E5-9194-2B2869B889ED}" srcOrd="0" destOrd="0" presId="urn:microsoft.com/office/officeart/2005/8/layout/orgChart1"/>
    <dgm:cxn modelId="{40EAFF3E-005B-46A8-B0B2-58B4BA936825}" type="presParOf" srcId="{622C45B0-180A-4565-8C62-1421BB878AD8}" destId="{0E9794E7-48C5-4679-A036-DD1B5A878E21}" srcOrd="1" destOrd="0" presId="urn:microsoft.com/office/officeart/2005/8/layout/orgChart1"/>
    <dgm:cxn modelId="{2661BBE6-8735-4818-8CC1-67EF162CECDD}" type="presParOf" srcId="{EC48321D-1B21-4F24-83D9-FBBC1460FDE7}" destId="{3FE211DF-CEAA-4BB4-ACF7-21EDE220EC8B}" srcOrd="1" destOrd="0" presId="urn:microsoft.com/office/officeart/2005/8/layout/orgChart1"/>
    <dgm:cxn modelId="{2604E60B-844A-4B34-A981-DCD4B10C7480}" type="presParOf" srcId="{EC48321D-1B21-4F24-83D9-FBBC1460FDE7}" destId="{8FF2F98D-7155-438B-81B0-BC24DB2DDE1F}" srcOrd="2" destOrd="0" presId="urn:microsoft.com/office/officeart/2005/8/layout/orgChart1"/>
    <dgm:cxn modelId="{9438C34B-24A3-49D7-9781-8254E40DB2E9}" type="presParOf" srcId="{90DE25A6-06F3-4B0F-8DBD-DD6830292AEB}" destId="{26B0BCDF-4743-4486-B04E-98BA1237D5F3}" srcOrd="4" destOrd="0" presId="urn:microsoft.com/office/officeart/2005/8/layout/orgChart1"/>
    <dgm:cxn modelId="{7F79229C-A339-4092-846F-FB1F8780E748}" type="presParOf" srcId="{90DE25A6-06F3-4B0F-8DBD-DD6830292AEB}" destId="{74827EB0-169D-4620-A68E-6224472ADC3F}" srcOrd="5" destOrd="0" presId="urn:microsoft.com/office/officeart/2005/8/layout/orgChart1"/>
    <dgm:cxn modelId="{A8FDCC23-7E56-4CEF-903D-326D01FDCE15}" type="presParOf" srcId="{74827EB0-169D-4620-A68E-6224472ADC3F}" destId="{EFE2E146-6E83-4DFD-949B-2841FBD9022E}" srcOrd="0" destOrd="0" presId="urn:microsoft.com/office/officeart/2005/8/layout/orgChart1"/>
    <dgm:cxn modelId="{FA1374F1-8210-4BE0-A4DF-99517D85BB02}" type="presParOf" srcId="{EFE2E146-6E83-4DFD-949B-2841FBD9022E}" destId="{165CA083-21C4-4A10-896D-2120F89637D9}" srcOrd="0" destOrd="0" presId="urn:microsoft.com/office/officeart/2005/8/layout/orgChart1"/>
    <dgm:cxn modelId="{0CFB9ADA-0E0A-402D-AB3F-40A28B3AEA2E}" type="presParOf" srcId="{EFE2E146-6E83-4DFD-949B-2841FBD9022E}" destId="{99ED1D59-6062-4135-8BA5-80A55D3E9B12}" srcOrd="1" destOrd="0" presId="urn:microsoft.com/office/officeart/2005/8/layout/orgChart1"/>
    <dgm:cxn modelId="{E4682B6E-2E0C-46CA-BB41-C08FB6663D47}" type="presParOf" srcId="{74827EB0-169D-4620-A68E-6224472ADC3F}" destId="{D36A0066-D2C0-44B7-9363-B07DB8057CC4}" srcOrd="1" destOrd="0" presId="urn:microsoft.com/office/officeart/2005/8/layout/orgChart1"/>
    <dgm:cxn modelId="{8D90EDA7-2D71-4BFC-91D9-4693DC60048D}" type="presParOf" srcId="{74827EB0-169D-4620-A68E-6224472ADC3F}" destId="{CB604863-E587-49A0-8ACB-5E549A322344}" srcOrd="2" destOrd="0" presId="urn:microsoft.com/office/officeart/2005/8/layout/orgChart1"/>
    <dgm:cxn modelId="{535DD5A9-B196-4C03-B441-3B7B23317404}" type="presParOf" srcId="{590ED704-C2E1-4EE8-A99E-F2C462DBB082}" destId="{29210EE0-AAD5-4E3D-AF2D-BD3D60D779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CBD416-E7E6-456A-B4E3-94E70A0D0FC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DA9D79C-A5CC-4CF3-A584-62D0C55B836A}">
      <dgm:prSet phldrT="[Текст]" custT="1"/>
      <dgm:spPr/>
      <dgm:t>
        <a:bodyPr/>
        <a:lstStyle/>
        <a:p>
          <a:r>
            <a:rPr lang="uk-UA" sz="1800" dirty="0" smtClean="0"/>
            <a:t>Основні види циркуляції атмосфери</a:t>
          </a:r>
          <a:endParaRPr lang="uk-UA" sz="1800" dirty="0"/>
        </a:p>
      </dgm:t>
    </dgm:pt>
    <dgm:pt modelId="{C414EABE-6536-48EF-BAED-BCA4844A512A}" type="parTrans" cxnId="{8E4CF780-8A12-4E9D-8382-4BC76E754C31}">
      <dgm:prSet/>
      <dgm:spPr/>
      <dgm:t>
        <a:bodyPr/>
        <a:lstStyle/>
        <a:p>
          <a:endParaRPr lang="uk-UA"/>
        </a:p>
      </dgm:t>
    </dgm:pt>
    <dgm:pt modelId="{CA9024EE-C5D8-4F6C-B475-C1375343F065}" type="sibTrans" cxnId="{8E4CF780-8A12-4E9D-8382-4BC76E754C31}">
      <dgm:prSet/>
      <dgm:spPr/>
      <dgm:t>
        <a:bodyPr/>
        <a:lstStyle/>
        <a:p>
          <a:endParaRPr lang="uk-UA"/>
        </a:p>
      </dgm:t>
    </dgm:pt>
    <dgm:pt modelId="{45A3294B-9BBA-4FC5-9807-16295AA1F92C}">
      <dgm:prSet phldrT="[Текст]" custT="1"/>
      <dgm:spPr/>
      <dgm:t>
        <a:bodyPr/>
        <a:lstStyle/>
        <a:p>
          <a:r>
            <a:rPr lang="uk-UA" sz="1600" dirty="0" smtClean="0"/>
            <a:t>Постійні вітри</a:t>
          </a:r>
          <a:endParaRPr lang="uk-UA" sz="1600" dirty="0"/>
        </a:p>
      </dgm:t>
    </dgm:pt>
    <dgm:pt modelId="{EED677C9-4331-4BE1-BC8F-6D2C385F95B1}" type="parTrans" cxnId="{E6526159-2348-43E4-A537-358780E017D3}">
      <dgm:prSet/>
      <dgm:spPr/>
      <dgm:t>
        <a:bodyPr/>
        <a:lstStyle/>
        <a:p>
          <a:endParaRPr lang="uk-UA"/>
        </a:p>
      </dgm:t>
    </dgm:pt>
    <dgm:pt modelId="{D509EF3B-6026-45B6-82CC-58282F66858E}" type="sibTrans" cxnId="{E6526159-2348-43E4-A537-358780E017D3}">
      <dgm:prSet/>
      <dgm:spPr/>
      <dgm:t>
        <a:bodyPr/>
        <a:lstStyle/>
        <a:p>
          <a:endParaRPr lang="uk-UA"/>
        </a:p>
      </dgm:t>
    </dgm:pt>
    <dgm:pt modelId="{9D3EC730-DA75-4FFD-8167-703348E5AC9B}">
      <dgm:prSet phldrT="[Текст]" custT="1"/>
      <dgm:spPr/>
      <dgm:t>
        <a:bodyPr/>
        <a:lstStyle/>
        <a:p>
          <a:r>
            <a:rPr lang="uk-UA" sz="1600" dirty="0" smtClean="0"/>
            <a:t>Сезонні вітри</a:t>
          </a:r>
          <a:endParaRPr lang="uk-UA" sz="1600" dirty="0"/>
        </a:p>
      </dgm:t>
    </dgm:pt>
    <dgm:pt modelId="{74FF798B-8C68-433A-A952-EA96992C97EF}" type="parTrans" cxnId="{8A7F16C4-9D59-4F43-8DD0-3FDCB16D8504}">
      <dgm:prSet/>
      <dgm:spPr/>
      <dgm:t>
        <a:bodyPr/>
        <a:lstStyle/>
        <a:p>
          <a:endParaRPr lang="uk-UA"/>
        </a:p>
      </dgm:t>
    </dgm:pt>
    <dgm:pt modelId="{E00C998C-D130-437F-94FA-C4815229BDE2}" type="sibTrans" cxnId="{8A7F16C4-9D59-4F43-8DD0-3FDCB16D8504}">
      <dgm:prSet/>
      <dgm:spPr/>
      <dgm:t>
        <a:bodyPr/>
        <a:lstStyle/>
        <a:p>
          <a:endParaRPr lang="uk-UA"/>
        </a:p>
      </dgm:t>
    </dgm:pt>
    <dgm:pt modelId="{A86270DD-401C-4A3D-8E7C-DBD21DB9F4D8}">
      <dgm:prSet phldrT="[Текст]" custT="1"/>
      <dgm:spPr/>
      <dgm:t>
        <a:bodyPr/>
        <a:lstStyle/>
        <a:p>
          <a:r>
            <a:rPr lang="uk-UA" sz="1600" dirty="0" smtClean="0"/>
            <a:t>Великі атмосферні вихори</a:t>
          </a:r>
          <a:endParaRPr lang="uk-UA" sz="1600" dirty="0"/>
        </a:p>
      </dgm:t>
    </dgm:pt>
    <dgm:pt modelId="{5D16035B-0CB4-4526-8EE5-93361CA5FBD3}" type="parTrans" cxnId="{C7CCCD03-61FC-459E-AFC9-CEDAEE9562A2}">
      <dgm:prSet/>
      <dgm:spPr/>
      <dgm:t>
        <a:bodyPr/>
        <a:lstStyle/>
        <a:p>
          <a:endParaRPr lang="uk-UA"/>
        </a:p>
      </dgm:t>
    </dgm:pt>
    <dgm:pt modelId="{AB12AEEB-A7A4-4E3C-9FEB-73DFB3001B32}" type="sibTrans" cxnId="{C7CCCD03-61FC-459E-AFC9-CEDAEE9562A2}">
      <dgm:prSet/>
      <dgm:spPr/>
      <dgm:t>
        <a:bodyPr/>
        <a:lstStyle/>
        <a:p>
          <a:endParaRPr lang="uk-UA"/>
        </a:p>
      </dgm:t>
    </dgm:pt>
    <dgm:pt modelId="{E9CB6F23-F19A-4401-9735-A67CC7900B7C}">
      <dgm:prSet custT="1"/>
      <dgm:spPr/>
      <dgm:t>
        <a:bodyPr/>
        <a:lstStyle/>
        <a:p>
          <a:r>
            <a:rPr lang="uk-UA" sz="1600" dirty="0" smtClean="0"/>
            <a:t>Місцеві вітри</a:t>
          </a:r>
          <a:endParaRPr lang="uk-UA" sz="1600" dirty="0"/>
        </a:p>
      </dgm:t>
    </dgm:pt>
    <dgm:pt modelId="{8463142E-5D82-4F3A-9ED7-E3138E6F3546}" type="parTrans" cxnId="{DDED376A-88EB-4515-BF1E-770843258F57}">
      <dgm:prSet/>
      <dgm:spPr/>
      <dgm:t>
        <a:bodyPr/>
        <a:lstStyle/>
        <a:p>
          <a:endParaRPr lang="uk-UA"/>
        </a:p>
      </dgm:t>
    </dgm:pt>
    <dgm:pt modelId="{C6D522A2-588A-4520-918F-FC0D11940D5F}" type="sibTrans" cxnId="{DDED376A-88EB-4515-BF1E-770843258F57}">
      <dgm:prSet/>
      <dgm:spPr/>
      <dgm:t>
        <a:bodyPr/>
        <a:lstStyle/>
        <a:p>
          <a:endParaRPr lang="uk-UA"/>
        </a:p>
      </dgm:t>
    </dgm:pt>
    <dgm:pt modelId="{E77AB5F1-97A4-4A68-B171-2D8B645435AC}">
      <dgm:prSet custT="1"/>
      <dgm:spPr/>
      <dgm:t>
        <a:bodyPr/>
        <a:lstStyle/>
        <a:p>
          <a:r>
            <a:rPr lang="uk-UA" sz="1600" dirty="0" smtClean="0"/>
            <a:t>Пасати</a:t>
          </a:r>
        </a:p>
        <a:p>
          <a:r>
            <a:rPr lang="uk-UA" sz="1600" dirty="0" smtClean="0"/>
            <a:t>Західні вітри</a:t>
          </a:r>
        </a:p>
        <a:p>
          <a:r>
            <a:rPr lang="uk-UA" sz="1600" dirty="0" smtClean="0"/>
            <a:t>Північно-східні і південно-східні</a:t>
          </a:r>
          <a:endParaRPr lang="uk-UA" sz="1600" dirty="0"/>
        </a:p>
      </dgm:t>
    </dgm:pt>
    <dgm:pt modelId="{4BB5B625-F7AD-46E7-9976-EB97FE8FCAFE}" type="parTrans" cxnId="{4DE2EF87-23B3-4A5F-AF2C-E061AAE94943}">
      <dgm:prSet/>
      <dgm:spPr/>
      <dgm:t>
        <a:bodyPr/>
        <a:lstStyle/>
        <a:p>
          <a:endParaRPr lang="uk-UA"/>
        </a:p>
      </dgm:t>
    </dgm:pt>
    <dgm:pt modelId="{B2C40E25-52AE-46CC-80EC-FF17FEA460B3}" type="sibTrans" cxnId="{4DE2EF87-23B3-4A5F-AF2C-E061AAE94943}">
      <dgm:prSet/>
      <dgm:spPr/>
      <dgm:t>
        <a:bodyPr/>
        <a:lstStyle/>
        <a:p>
          <a:endParaRPr lang="uk-UA"/>
        </a:p>
      </dgm:t>
    </dgm:pt>
    <dgm:pt modelId="{98A8E5B1-64FB-4038-A4B4-F04FD915FB37}">
      <dgm:prSet custT="1"/>
      <dgm:spPr/>
      <dgm:t>
        <a:bodyPr/>
        <a:lstStyle/>
        <a:p>
          <a:r>
            <a:rPr lang="uk-UA" sz="1600" dirty="0" smtClean="0"/>
            <a:t>Мусони</a:t>
          </a:r>
          <a:endParaRPr lang="uk-UA" sz="1600" dirty="0"/>
        </a:p>
      </dgm:t>
    </dgm:pt>
    <dgm:pt modelId="{696878D7-0DD2-4E7C-A3F3-F63E54362A2F}" type="parTrans" cxnId="{70169D70-51A2-43CF-84EE-0612FA361D25}">
      <dgm:prSet/>
      <dgm:spPr/>
      <dgm:t>
        <a:bodyPr/>
        <a:lstStyle/>
        <a:p>
          <a:endParaRPr lang="uk-UA"/>
        </a:p>
      </dgm:t>
    </dgm:pt>
    <dgm:pt modelId="{A3A630B6-A82D-49DA-8118-55D344377904}" type="sibTrans" cxnId="{70169D70-51A2-43CF-84EE-0612FA361D25}">
      <dgm:prSet/>
      <dgm:spPr/>
      <dgm:t>
        <a:bodyPr/>
        <a:lstStyle/>
        <a:p>
          <a:endParaRPr lang="uk-UA"/>
        </a:p>
      </dgm:t>
    </dgm:pt>
    <dgm:pt modelId="{641CE330-355B-44FB-95EB-CF20567915B3}">
      <dgm:prSet custT="1"/>
      <dgm:spPr/>
      <dgm:t>
        <a:bodyPr/>
        <a:lstStyle/>
        <a:p>
          <a:r>
            <a:rPr lang="uk-UA" sz="1600" dirty="0" smtClean="0"/>
            <a:t>Бриз</a:t>
          </a:r>
        </a:p>
        <a:p>
          <a:r>
            <a:rPr lang="uk-UA" sz="1600" dirty="0" smtClean="0"/>
            <a:t>Фен </a:t>
          </a:r>
        </a:p>
        <a:p>
          <a:r>
            <a:rPr lang="uk-UA" sz="1600" dirty="0" smtClean="0"/>
            <a:t>Бора</a:t>
          </a:r>
          <a:endParaRPr lang="uk-UA" sz="1600" dirty="0"/>
        </a:p>
      </dgm:t>
    </dgm:pt>
    <dgm:pt modelId="{B752DC67-A0AE-4C76-A191-E51EBEFA6E94}" type="parTrans" cxnId="{FACF5896-F887-4BBA-A18D-0EA27ECB54A2}">
      <dgm:prSet/>
      <dgm:spPr/>
      <dgm:t>
        <a:bodyPr/>
        <a:lstStyle/>
        <a:p>
          <a:endParaRPr lang="uk-UA"/>
        </a:p>
      </dgm:t>
    </dgm:pt>
    <dgm:pt modelId="{7453FF64-DABF-4F48-921F-8705414C97E9}" type="sibTrans" cxnId="{FACF5896-F887-4BBA-A18D-0EA27ECB54A2}">
      <dgm:prSet/>
      <dgm:spPr/>
      <dgm:t>
        <a:bodyPr/>
        <a:lstStyle/>
        <a:p>
          <a:endParaRPr lang="uk-UA"/>
        </a:p>
      </dgm:t>
    </dgm:pt>
    <dgm:pt modelId="{D54504E9-88F3-4BB0-BFC2-0025A039E5D0}">
      <dgm:prSet custT="1"/>
      <dgm:spPr/>
      <dgm:t>
        <a:bodyPr/>
        <a:lstStyle/>
        <a:p>
          <a:r>
            <a:rPr lang="uk-UA" sz="1600" dirty="0" smtClean="0"/>
            <a:t>Циклони</a:t>
          </a:r>
        </a:p>
        <a:p>
          <a:r>
            <a:rPr lang="uk-UA" sz="1600" dirty="0" err="1" smtClean="0"/>
            <a:t>Анти-циклони</a:t>
          </a:r>
          <a:endParaRPr lang="uk-UA" sz="1600" dirty="0"/>
        </a:p>
      </dgm:t>
    </dgm:pt>
    <dgm:pt modelId="{54FE1885-1C02-4452-A5F4-75E2BE56B2A2}" type="parTrans" cxnId="{42BEB14C-0C3C-4CCE-9855-4FF6C0E81F99}">
      <dgm:prSet/>
      <dgm:spPr/>
      <dgm:t>
        <a:bodyPr/>
        <a:lstStyle/>
        <a:p>
          <a:endParaRPr lang="uk-UA"/>
        </a:p>
      </dgm:t>
    </dgm:pt>
    <dgm:pt modelId="{04D977BF-CEFC-4BFC-98B1-F2F85C2A4D4F}" type="sibTrans" cxnId="{42BEB14C-0C3C-4CCE-9855-4FF6C0E81F99}">
      <dgm:prSet/>
      <dgm:spPr/>
      <dgm:t>
        <a:bodyPr/>
        <a:lstStyle/>
        <a:p>
          <a:endParaRPr lang="uk-UA"/>
        </a:p>
      </dgm:t>
    </dgm:pt>
    <dgm:pt modelId="{C9A48113-928A-44AC-B892-B9C3A77FC29B}" type="pres">
      <dgm:prSet presAssocID="{3BCBD416-E7E6-456A-B4E3-94E70A0D0F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270A366F-7231-4FC7-AF03-901F58BF31F7}" type="pres">
      <dgm:prSet presAssocID="{4DA9D79C-A5CC-4CF3-A584-62D0C55B836A}" presName="hierRoot1" presStyleCnt="0">
        <dgm:presLayoutVars>
          <dgm:hierBranch val="init"/>
        </dgm:presLayoutVars>
      </dgm:prSet>
      <dgm:spPr/>
    </dgm:pt>
    <dgm:pt modelId="{E5E687F8-491C-4B11-B0F9-4DC873EE45FA}" type="pres">
      <dgm:prSet presAssocID="{4DA9D79C-A5CC-4CF3-A584-62D0C55B836A}" presName="rootComposite1" presStyleCnt="0"/>
      <dgm:spPr/>
    </dgm:pt>
    <dgm:pt modelId="{E2A48E3B-6F61-4B39-89A4-E59841B2470A}" type="pres">
      <dgm:prSet presAssocID="{4DA9D79C-A5CC-4CF3-A584-62D0C55B836A}" presName="rootText1" presStyleLbl="node0" presStyleIdx="0" presStyleCnt="1" custScaleX="149696" custScaleY="135181" custLinFactNeighborX="1877" custLinFactNeighborY="-4379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6BA4C18-7111-44BA-8D31-77366ECC32AE}" type="pres">
      <dgm:prSet presAssocID="{4DA9D79C-A5CC-4CF3-A584-62D0C55B836A}" presName="rootConnector1" presStyleLbl="node1" presStyleIdx="0" presStyleCnt="0"/>
      <dgm:spPr/>
      <dgm:t>
        <a:bodyPr/>
        <a:lstStyle/>
        <a:p>
          <a:endParaRPr lang="uk-UA"/>
        </a:p>
      </dgm:t>
    </dgm:pt>
    <dgm:pt modelId="{7B6DAF9F-8DBB-4F07-925A-BB91BC3CAF8D}" type="pres">
      <dgm:prSet presAssocID="{4DA9D79C-A5CC-4CF3-A584-62D0C55B836A}" presName="hierChild2" presStyleCnt="0"/>
      <dgm:spPr/>
    </dgm:pt>
    <dgm:pt modelId="{9285CE5D-FC05-47B2-AA32-014A27A4EE56}" type="pres">
      <dgm:prSet presAssocID="{EED677C9-4331-4BE1-BC8F-6D2C385F95B1}" presName="Name37" presStyleLbl="parChTrans1D2" presStyleIdx="0" presStyleCnt="4"/>
      <dgm:spPr/>
      <dgm:t>
        <a:bodyPr/>
        <a:lstStyle/>
        <a:p>
          <a:endParaRPr lang="uk-UA"/>
        </a:p>
      </dgm:t>
    </dgm:pt>
    <dgm:pt modelId="{5C2B6F5B-7BC8-4920-BF4F-AA472D1BF130}" type="pres">
      <dgm:prSet presAssocID="{45A3294B-9BBA-4FC5-9807-16295AA1F92C}" presName="hierRoot2" presStyleCnt="0">
        <dgm:presLayoutVars>
          <dgm:hierBranch val="init"/>
        </dgm:presLayoutVars>
      </dgm:prSet>
      <dgm:spPr/>
    </dgm:pt>
    <dgm:pt modelId="{42649397-321B-49AB-AF68-4F5E08416483}" type="pres">
      <dgm:prSet presAssocID="{45A3294B-9BBA-4FC5-9807-16295AA1F92C}" presName="rootComposite" presStyleCnt="0"/>
      <dgm:spPr/>
    </dgm:pt>
    <dgm:pt modelId="{9E0E4774-CB62-4675-A3D4-FB9CE11C8109}" type="pres">
      <dgm:prSet presAssocID="{45A3294B-9BBA-4FC5-9807-16295AA1F92C}" presName="rootText" presStyleLbl="node2" presStyleIdx="0" presStyleCnt="4" custScaleY="15610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068A6F6-2E85-438A-9BF9-7EB20B36BD26}" type="pres">
      <dgm:prSet presAssocID="{45A3294B-9BBA-4FC5-9807-16295AA1F92C}" presName="rootConnector" presStyleLbl="node2" presStyleIdx="0" presStyleCnt="4"/>
      <dgm:spPr/>
      <dgm:t>
        <a:bodyPr/>
        <a:lstStyle/>
        <a:p>
          <a:endParaRPr lang="uk-UA"/>
        </a:p>
      </dgm:t>
    </dgm:pt>
    <dgm:pt modelId="{EBEBFB2E-ED2A-4AFF-8808-0EC78F4E16B7}" type="pres">
      <dgm:prSet presAssocID="{45A3294B-9BBA-4FC5-9807-16295AA1F92C}" presName="hierChild4" presStyleCnt="0"/>
      <dgm:spPr/>
    </dgm:pt>
    <dgm:pt modelId="{3EDDC734-E633-4F1D-AFE4-FC97B388C7CD}" type="pres">
      <dgm:prSet presAssocID="{4BB5B625-F7AD-46E7-9976-EB97FE8FCAFE}" presName="Name37" presStyleLbl="parChTrans1D3" presStyleIdx="0" presStyleCnt="4"/>
      <dgm:spPr/>
      <dgm:t>
        <a:bodyPr/>
        <a:lstStyle/>
        <a:p>
          <a:endParaRPr lang="uk-UA"/>
        </a:p>
      </dgm:t>
    </dgm:pt>
    <dgm:pt modelId="{3C1404EE-0704-44E9-A93A-5CA8974B41E1}" type="pres">
      <dgm:prSet presAssocID="{E77AB5F1-97A4-4A68-B171-2D8B645435AC}" presName="hierRoot2" presStyleCnt="0">
        <dgm:presLayoutVars>
          <dgm:hierBranch val="init"/>
        </dgm:presLayoutVars>
      </dgm:prSet>
      <dgm:spPr/>
    </dgm:pt>
    <dgm:pt modelId="{B15CBC06-5829-4812-97A4-2148DC7BEC1E}" type="pres">
      <dgm:prSet presAssocID="{E77AB5F1-97A4-4A68-B171-2D8B645435AC}" presName="rootComposite" presStyleCnt="0"/>
      <dgm:spPr/>
    </dgm:pt>
    <dgm:pt modelId="{3E8A0CB6-E6E6-40AB-93A6-52149AD12BEB}" type="pres">
      <dgm:prSet presAssocID="{E77AB5F1-97A4-4A68-B171-2D8B645435AC}" presName="rootText" presStyleLbl="node3" presStyleIdx="0" presStyleCnt="4" custScaleY="267594" custLinFactNeighborX="-3425" custLinFactNeighborY="-417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0F62ADA-BE72-46DC-A860-AC9602EE0394}" type="pres">
      <dgm:prSet presAssocID="{E77AB5F1-97A4-4A68-B171-2D8B645435AC}" presName="rootConnector" presStyleLbl="node3" presStyleIdx="0" presStyleCnt="4"/>
      <dgm:spPr/>
      <dgm:t>
        <a:bodyPr/>
        <a:lstStyle/>
        <a:p>
          <a:endParaRPr lang="uk-UA"/>
        </a:p>
      </dgm:t>
    </dgm:pt>
    <dgm:pt modelId="{B5950109-5FF0-4012-B98E-2903BBE36260}" type="pres">
      <dgm:prSet presAssocID="{E77AB5F1-97A4-4A68-B171-2D8B645435AC}" presName="hierChild4" presStyleCnt="0"/>
      <dgm:spPr/>
    </dgm:pt>
    <dgm:pt modelId="{DFDD59DC-A85C-4642-81B4-27402B37DB06}" type="pres">
      <dgm:prSet presAssocID="{E77AB5F1-97A4-4A68-B171-2D8B645435AC}" presName="hierChild5" presStyleCnt="0"/>
      <dgm:spPr/>
    </dgm:pt>
    <dgm:pt modelId="{314DC87D-451C-403A-929E-81107BDD95FB}" type="pres">
      <dgm:prSet presAssocID="{45A3294B-9BBA-4FC5-9807-16295AA1F92C}" presName="hierChild5" presStyleCnt="0"/>
      <dgm:spPr/>
    </dgm:pt>
    <dgm:pt modelId="{444C21A4-85FA-4A4D-9557-D4D488D951EE}" type="pres">
      <dgm:prSet presAssocID="{74FF798B-8C68-433A-A952-EA96992C97EF}" presName="Name37" presStyleLbl="parChTrans1D2" presStyleIdx="1" presStyleCnt="4"/>
      <dgm:spPr/>
      <dgm:t>
        <a:bodyPr/>
        <a:lstStyle/>
        <a:p>
          <a:endParaRPr lang="uk-UA"/>
        </a:p>
      </dgm:t>
    </dgm:pt>
    <dgm:pt modelId="{0893ABEA-2F94-49FD-9073-5287175932A5}" type="pres">
      <dgm:prSet presAssocID="{9D3EC730-DA75-4FFD-8167-703348E5AC9B}" presName="hierRoot2" presStyleCnt="0">
        <dgm:presLayoutVars>
          <dgm:hierBranch val="init"/>
        </dgm:presLayoutVars>
      </dgm:prSet>
      <dgm:spPr/>
    </dgm:pt>
    <dgm:pt modelId="{C2D1007A-BC75-4721-BDE2-E8716DE374E5}" type="pres">
      <dgm:prSet presAssocID="{9D3EC730-DA75-4FFD-8167-703348E5AC9B}" presName="rootComposite" presStyleCnt="0"/>
      <dgm:spPr/>
    </dgm:pt>
    <dgm:pt modelId="{5490A554-0101-4C1A-940D-FEE3DAAD35F4}" type="pres">
      <dgm:prSet presAssocID="{9D3EC730-DA75-4FFD-8167-703348E5AC9B}" presName="rootText" presStyleLbl="node2" presStyleIdx="1" presStyleCnt="4" custScaleY="15610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D3BFDE3-241C-4CB2-947E-F4D87A5E61E7}" type="pres">
      <dgm:prSet presAssocID="{9D3EC730-DA75-4FFD-8167-703348E5AC9B}" presName="rootConnector" presStyleLbl="node2" presStyleIdx="1" presStyleCnt="4"/>
      <dgm:spPr/>
      <dgm:t>
        <a:bodyPr/>
        <a:lstStyle/>
        <a:p>
          <a:endParaRPr lang="uk-UA"/>
        </a:p>
      </dgm:t>
    </dgm:pt>
    <dgm:pt modelId="{A673B542-4ACF-4A5B-B46F-3DF42C4AB726}" type="pres">
      <dgm:prSet presAssocID="{9D3EC730-DA75-4FFD-8167-703348E5AC9B}" presName="hierChild4" presStyleCnt="0"/>
      <dgm:spPr/>
    </dgm:pt>
    <dgm:pt modelId="{0BD1E366-46D7-4AE4-B464-303E7C929BF8}" type="pres">
      <dgm:prSet presAssocID="{696878D7-0DD2-4E7C-A3F3-F63E54362A2F}" presName="Name37" presStyleLbl="parChTrans1D3" presStyleIdx="1" presStyleCnt="4"/>
      <dgm:spPr/>
      <dgm:t>
        <a:bodyPr/>
        <a:lstStyle/>
        <a:p>
          <a:endParaRPr lang="uk-UA"/>
        </a:p>
      </dgm:t>
    </dgm:pt>
    <dgm:pt modelId="{8D95FB91-AA27-4C02-B3B6-E53DE06DC508}" type="pres">
      <dgm:prSet presAssocID="{98A8E5B1-64FB-4038-A4B4-F04FD915FB37}" presName="hierRoot2" presStyleCnt="0">
        <dgm:presLayoutVars>
          <dgm:hierBranch val="init"/>
        </dgm:presLayoutVars>
      </dgm:prSet>
      <dgm:spPr/>
    </dgm:pt>
    <dgm:pt modelId="{1703E349-77B6-449B-BF0B-F65CD9DC429A}" type="pres">
      <dgm:prSet presAssocID="{98A8E5B1-64FB-4038-A4B4-F04FD915FB37}" presName="rootComposite" presStyleCnt="0"/>
      <dgm:spPr/>
    </dgm:pt>
    <dgm:pt modelId="{D097BC38-7CC7-470B-A782-17E5A58EC00B}" type="pres">
      <dgm:prSet presAssocID="{98A8E5B1-64FB-4038-A4B4-F04FD915FB37}" presName="rootText" presStyleLbl="node3" presStyleIdx="1" presStyleCnt="4" custScaleY="269184" custLinFactNeighborX="-1960" custLinFactNeighborY="-19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8BAA414-11BE-4804-B4C6-0D62B631330F}" type="pres">
      <dgm:prSet presAssocID="{98A8E5B1-64FB-4038-A4B4-F04FD915FB37}" presName="rootConnector" presStyleLbl="node3" presStyleIdx="1" presStyleCnt="4"/>
      <dgm:spPr/>
      <dgm:t>
        <a:bodyPr/>
        <a:lstStyle/>
        <a:p>
          <a:endParaRPr lang="uk-UA"/>
        </a:p>
      </dgm:t>
    </dgm:pt>
    <dgm:pt modelId="{6B00A47B-C850-4910-86CF-75EFB42E80D1}" type="pres">
      <dgm:prSet presAssocID="{98A8E5B1-64FB-4038-A4B4-F04FD915FB37}" presName="hierChild4" presStyleCnt="0"/>
      <dgm:spPr/>
    </dgm:pt>
    <dgm:pt modelId="{BE60DF4E-C310-4191-9EE5-F5038F3B25D3}" type="pres">
      <dgm:prSet presAssocID="{98A8E5B1-64FB-4038-A4B4-F04FD915FB37}" presName="hierChild5" presStyleCnt="0"/>
      <dgm:spPr/>
    </dgm:pt>
    <dgm:pt modelId="{637C4D2F-A377-49AF-9534-65CC44F5303B}" type="pres">
      <dgm:prSet presAssocID="{9D3EC730-DA75-4FFD-8167-703348E5AC9B}" presName="hierChild5" presStyleCnt="0"/>
      <dgm:spPr/>
    </dgm:pt>
    <dgm:pt modelId="{DA02228A-98B0-49D9-A1A8-6E18766446B4}" type="pres">
      <dgm:prSet presAssocID="{8463142E-5D82-4F3A-9ED7-E3138E6F3546}" presName="Name37" presStyleLbl="parChTrans1D2" presStyleIdx="2" presStyleCnt="4"/>
      <dgm:spPr/>
      <dgm:t>
        <a:bodyPr/>
        <a:lstStyle/>
        <a:p>
          <a:endParaRPr lang="uk-UA"/>
        </a:p>
      </dgm:t>
    </dgm:pt>
    <dgm:pt modelId="{5A68BB36-77D7-4EA5-928C-E4A8737AE1F2}" type="pres">
      <dgm:prSet presAssocID="{E9CB6F23-F19A-4401-9735-A67CC7900B7C}" presName="hierRoot2" presStyleCnt="0">
        <dgm:presLayoutVars>
          <dgm:hierBranch val="init"/>
        </dgm:presLayoutVars>
      </dgm:prSet>
      <dgm:spPr/>
    </dgm:pt>
    <dgm:pt modelId="{E8655B8C-DF80-4FAE-87AD-481D092A829E}" type="pres">
      <dgm:prSet presAssocID="{E9CB6F23-F19A-4401-9735-A67CC7900B7C}" presName="rootComposite" presStyleCnt="0"/>
      <dgm:spPr/>
    </dgm:pt>
    <dgm:pt modelId="{C73ABEE9-F61A-4376-ADF0-98B2C4012C39}" type="pres">
      <dgm:prSet presAssocID="{E9CB6F23-F19A-4401-9735-A67CC7900B7C}" presName="rootText" presStyleLbl="node2" presStyleIdx="2" presStyleCnt="4" custScaleY="15610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4E06389-9201-45FB-9DE0-2DD26260CFA2}" type="pres">
      <dgm:prSet presAssocID="{E9CB6F23-F19A-4401-9735-A67CC7900B7C}" presName="rootConnector" presStyleLbl="node2" presStyleIdx="2" presStyleCnt="4"/>
      <dgm:spPr/>
      <dgm:t>
        <a:bodyPr/>
        <a:lstStyle/>
        <a:p>
          <a:endParaRPr lang="uk-UA"/>
        </a:p>
      </dgm:t>
    </dgm:pt>
    <dgm:pt modelId="{F4203BCC-DB81-46A0-80D4-C68DD07F7D9F}" type="pres">
      <dgm:prSet presAssocID="{E9CB6F23-F19A-4401-9735-A67CC7900B7C}" presName="hierChild4" presStyleCnt="0"/>
      <dgm:spPr/>
    </dgm:pt>
    <dgm:pt modelId="{3BCBB5A5-8FC7-49DD-8ED0-229E1F24171F}" type="pres">
      <dgm:prSet presAssocID="{B752DC67-A0AE-4C76-A191-E51EBEFA6E94}" presName="Name37" presStyleLbl="parChTrans1D3" presStyleIdx="2" presStyleCnt="4"/>
      <dgm:spPr/>
      <dgm:t>
        <a:bodyPr/>
        <a:lstStyle/>
        <a:p>
          <a:endParaRPr lang="uk-UA"/>
        </a:p>
      </dgm:t>
    </dgm:pt>
    <dgm:pt modelId="{0E345AFD-738C-4455-9C7C-FE3B22FDBBC7}" type="pres">
      <dgm:prSet presAssocID="{641CE330-355B-44FB-95EB-CF20567915B3}" presName="hierRoot2" presStyleCnt="0">
        <dgm:presLayoutVars>
          <dgm:hierBranch val="init"/>
        </dgm:presLayoutVars>
      </dgm:prSet>
      <dgm:spPr/>
    </dgm:pt>
    <dgm:pt modelId="{CDB0D57A-7083-4D5F-AEFF-63571CD84D6B}" type="pres">
      <dgm:prSet presAssocID="{641CE330-355B-44FB-95EB-CF20567915B3}" presName="rootComposite" presStyleCnt="0"/>
      <dgm:spPr/>
    </dgm:pt>
    <dgm:pt modelId="{2A23D9EC-CEA8-4579-88BF-4BAE4D3C945D}" type="pres">
      <dgm:prSet presAssocID="{641CE330-355B-44FB-95EB-CF20567915B3}" presName="rootText" presStyleLbl="node3" presStyleIdx="2" presStyleCnt="4" custScaleY="26759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50D0CC8-D730-44A3-B0F2-5732AA31EA7E}" type="pres">
      <dgm:prSet presAssocID="{641CE330-355B-44FB-95EB-CF20567915B3}" presName="rootConnector" presStyleLbl="node3" presStyleIdx="2" presStyleCnt="4"/>
      <dgm:spPr/>
      <dgm:t>
        <a:bodyPr/>
        <a:lstStyle/>
        <a:p>
          <a:endParaRPr lang="uk-UA"/>
        </a:p>
      </dgm:t>
    </dgm:pt>
    <dgm:pt modelId="{3E731332-9201-4901-AAD9-B3D178317CA8}" type="pres">
      <dgm:prSet presAssocID="{641CE330-355B-44FB-95EB-CF20567915B3}" presName="hierChild4" presStyleCnt="0"/>
      <dgm:spPr/>
    </dgm:pt>
    <dgm:pt modelId="{74B589BF-CF2B-4AAA-8E24-9EB2B5A984FD}" type="pres">
      <dgm:prSet presAssocID="{641CE330-355B-44FB-95EB-CF20567915B3}" presName="hierChild5" presStyleCnt="0"/>
      <dgm:spPr/>
    </dgm:pt>
    <dgm:pt modelId="{9077EF49-9A47-4E65-99DC-EB12319DFE8B}" type="pres">
      <dgm:prSet presAssocID="{E9CB6F23-F19A-4401-9735-A67CC7900B7C}" presName="hierChild5" presStyleCnt="0"/>
      <dgm:spPr/>
    </dgm:pt>
    <dgm:pt modelId="{576C0ED3-B71E-427C-90C6-192B01E0ED1B}" type="pres">
      <dgm:prSet presAssocID="{5D16035B-0CB4-4526-8EE5-93361CA5FBD3}" presName="Name37" presStyleLbl="parChTrans1D2" presStyleIdx="3" presStyleCnt="4"/>
      <dgm:spPr/>
      <dgm:t>
        <a:bodyPr/>
        <a:lstStyle/>
        <a:p>
          <a:endParaRPr lang="uk-UA"/>
        </a:p>
      </dgm:t>
    </dgm:pt>
    <dgm:pt modelId="{AC486737-E1AA-422C-BBC1-C4F1B8DA3100}" type="pres">
      <dgm:prSet presAssocID="{A86270DD-401C-4A3D-8E7C-DBD21DB9F4D8}" presName="hierRoot2" presStyleCnt="0">
        <dgm:presLayoutVars>
          <dgm:hierBranch val="init"/>
        </dgm:presLayoutVars>
      </dgm:prSet>
      <dgm:spPr/>
    </dgm:pt>
    <dgm:pt modelId="{D6295D6F-F024-4362-B6BC-B3423D053E1F}" type="pres">
      <dgm:prSet presAssocID="{A86270DD-401C-4A3D-8E7C-DBD21DB9F4D8}" presName="rootComposite" presStyleCnt="0"/>
      <dgm:spPr/>
    </dgm:pt>
    <dgm:pt modelId="{7E42599D-4542-4B64-9FAC-2525AFEFDC4C}" type="pres">
      <dgm:prSet presAssocID="{A86270DD-401C-4A3D-8E7C-DBD21DB9F4D8}" presName="rootText" presStyleLbl="node2" presStyleIdx="3" presStyleCnt="4" custScaleY="15610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BFF2EE7-1451-48FF-9A41-571745077669}" type="pres">
      <dgm:prSet presAssocID="{A86270DD-401C-4A3D-8E7C-DBD21DB9F4D8}" presName="rootConnector" presStyleLbl="node2" presStyleIdx="3" presStyleCnt="4"/>
      <dgm:spPr/>
      <dgm:t>
        <a:bodyPr/>
        <a:lstStyle/>
        <a:p>
          <a:endParaRPr lang="uk-UA"/>
        </a:p>
      </dgm:t>
    </dgm:pt>
    <dgm:pt modelId="{F9CE5CE1-F9A7-47F0-B8DE-785718EA7D9D}" type="pres">
      <dgm:prSet presAssocID="{A86270DD-401C-4A3D-8E7C-DBD21DB9F4D8}" presName="hierChild4" presStyleCnt="0"/>
      <dgm:spPr/>
    </dgm:pt>
    <dgm:pt modelId="{5DDA56A7-20FB-4935-B55B-BDEBFE285371}" type="pres">
      <dgm:prSet presAssocID="{54FE1885-1C02-4452-A5F4-75E2BE56B2A2}" presName="Name37" presStyleLbl="parChTrans1D3" presStyleIdx="3" presStyleCnt="4"/>
      <dgm:spPr/>
      <dgm:t>
        <a:bodyPr/>
        <a:lstStyle/>
        <a:p>
          <a:endParaRPr lang="uk-UA"/>
        </a:p>
      </dgm:t>
    </dgm:pt>
    <dgm:pt modelId="{A9B8532C-CBF1-458E-9989-25208B27D1DC}" type="pres">
      <dgm:prSet presAssocID="{D54504E9-88F3-4BB0-BFC2-0025A039E5D0}" presName="hierRoot2" presStyleCnt="0">
        <dgm:presLayoutVars>
          <dgm:hierBranch val="init"/>
        </dgm:presLayoutVars>
      </dgm:prSet>
      <dgm:spPr/>
    </dgm:pt>
    <dgm:pt modelId="{3162164D-4755-4996-B04B-43835487C246}" type="pres">
      <dgm:prSet presAssocID="{D54504E9-88F3-4BB0-BFC2-0025A039E5D0}" presName="rootComposite" presStyleCnt="0"/>
      <dgm:spPr/>
    </dgm:pt>
    <dgm:pt modelId="{40CF70C0-CD73-4DC9-BB5C-20ACA1CBA758}" type="pres">
      <dgm:prSet presAssocID="{D54504E9-88F3-4BB0-BFC2-0025A039E5D0}" presName="rootText" presStyleLbl="node3" presStyleIdx="3" presStyleCnt="4" custScaleY="26151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3A480D3-53DB-4BFB-9961-E6111A868621}" type="pres">
      <dgm:prSet presAssocID="{D54504E9-88F3-4BB0-BFC2-0025A039E5D0}" presName="rootConnector" presStyleLbl="node3" presStyleIdx="3" presStyleCnt="4"/>
      <dgm:spPr/>
      <dgm:t>
        <a:bodyPr/>
        <a:lstStyle/>
        <a:p>
          <a:endParaRPr lang="uk-UA"/>
        </a:p>
      </dgm:t>
    </dgm:pt>
    <dgm:pt modelId="{B0EC2752-8811-4056-A2FF-A5960DB3BAC5}" type="pres">
      <dgm:prSet presAssocID="{D54504E9-88F3-4BB0-BFC2-0025A039E5D0}" presName="hierChild4" presStyleCnt="0"/>
      <dgm:spPr/>
    </dgm:pt>
    <dgm:pt modelId="{C1161756-5705-4CC2-8DB4-0AFCAE283551}" type="pres">
      <dgm:prSet presAssocID="{D54504E9-88F3-4BB0-BFC2-0025A039E5D0}" presName="hierChild5" presStyleCnt="0"/>
      <dgm:spPr/>
    </dgm:pt>
    <dgm:pt modelId="{F0C83839-9DF6-4997-9D51-B46C33145772}" type="pres">
      <dgm:prSet presAssocID="{A86270DD-401C-4A3D-8E7C-DBD21DB9F4D8}" presName="hierChild5" presStyleCnt="0"/>
      <dgm:spPr/>
    </dgm:pt>
    <dgm:pt modelId="{94E8F673-2A1A-4E72-87A2-4719B96E70ED}" type="pres">
      <dgm:prSet presAssocID="{4DA9D79C-A5CC-4CF3-A584-62D0C55B836A}" presName="hierChild3" presStyleCnt="0"/>
      <dgm:spPr/>
    </dgm:pt>
  </dgm:ptLst>
  <dgm:cxnLst>
    <dgm:cxn modelId="{C5DD2DD2-CB84-4BED-8C73-7CCAD0D6F26F}" type="presOf" srcId="{A86270DD-401C-4A3D-8E7C-DBD21DB9F4D8}" destId="{7E42599D-4542-4B64-9FAC-2525AFEFDC4C}" srcOrd="0" destOrd="0" presId="urn:microsoft.com/office/officeart/2005/8/layout/orgChart1"/>
    <dgm:cxn modelId="{86F85862-6FB0-4DBB-8B3A-B088B1DF6451}" type="presOf" srcId="{4BB5B625-F7AD-46E7-9976-EB97FE8FCAFE}" destId="{3EDDC734-E633-4F1D-AFE4-FC97B388C7CD}" srcOrd="0" destOrd="0" presId="urn:microsoft.com/office/officeart/2005/8/layout/orgChart1"/>
    <dgm:cxn modelId="{BD238C2C-6B52-4832-AAAE-4EB9B2F64FE3}" type="presOf" srcId="{4DA9D79C-A5CC-4CF3-A584-62D0C55B836A}" destId="{E2A48E3B-6F61-4B39-89A4-E59841B2470A}" srcOrd="0" destOrd="0" presId="urn:microsoft.com/office/officeart/2005/8/layout/orgChart1"/>
    <dgm:cxn modelId="{98DAA0C7-736D-4CD8-BA5B-AC3EB341D741}" type="presOf" srcId="{45A3294B-9BBA-4FC5-9807-16295AA1F92C}" destId="{9E0E4774-CB62-4675-A3D4-FB9CE11C8109}" srcOrd="0" destOrd="0" presId="urn:microsoft.com/office/officeart/2005/8/layout/orgChart1"/>
    <dgm:cxn modelId="{2BC0FF7A-7588-4BEC-B9DF-882FEFBFDAA8}" type="presOf" srcId="{696878D7-0DD2-4E7C-A3F3-F63E54362A2F}" destId="{0BD1E366-46D7-4AE4-B464-303E7C929BF8}" srcOrd="0" destOrd="0" presId="urn:microsoft.com/office/officeart/2005/8/layout/orgChart1"/>
    <dgm:cxn modelId="{0173F1FA-C7D6-4203-8054-F4BE345DB664}" type="presOf" srcId="{A86270DD-401C-4A3D-8E7C-DBD21DB9F4D8}" destId="{3BFF2EE7-1451-48FF-9A41-571745077669}" srcOrd="1" destOrd="0" presId="urn:microsoft.com/office/officeart/2005/8/layout/orgChart1"/>
    <dgm:cxn modelId="{DF00BE67-5FCE-4445-88B7-F4A239136A3C}" type="presOf" srcId="{8463142E-5D82-4F3A-9ED7-E3138E6F3546}" destId="{DA02228A-98B0-49D9-A1A8-6E18766446B4}" srcOrd="0" destOrd="0" presId="urn:microsoft.com/office/officeart/2005/8/layout/orgChart1"/>
    <dgm:cxn modelId="{8F250964-A7C0-4D44-81B4-2D2807702D36}" type="presOf" srcId="{45A3294B-9BBA-4FC5-9807-16295AA1F92C}" destId="{3068A6F6-2E85-438A-9BF9-7EB20B36BD26}" srcOrd="1" destOrd="0" presId="urn:microsoft.com/office/officeart/2005/8/layout/orgChart1"/>
    <dgm:cxn modelId="{2655795F-39CE-4C21-B857-F73E4A747F8E}" type="presOf" srcId="{98A8E5B1-64FB-4038-A4B4-F04FD915FB37}" destId="{B8BAA414-11BE-4804-B4C6-0D62B631330F}" srcOrd="1" destOrd="0" presId="urn:microsoft.com/office/officeart/2005/8/layout/orgChart1"/>
    <dgm:cxn modelId="{E6526159-2348-43E4-A537-358780E017D3}" srcId="{4DA9D79C-A5CC-4CF3-A584-62D0C55B836A}" destId="{45A3294B-9BBA-4FC5-9807-16295AA1F92C}" srcOrd="0" destOrd="0" parTransId="{EED677C9-4331-4BE1-BC8F-6D2C385F95B1}" sibTransId="{D509EF3B-6026-45B6-82CC-58282F66858E}"/>
    <dgm:cxn modelId="{4C28DD60-73E4-41C9-AC47-69E0A8B176A1}" type="presOf" srcId="{E77AB5F1-97A4-4A68-B171-2D8B645435AC}" destId="{3E8A0CB6-E6E6-40AB-93A6-52149AD12BEB}" srcOrd="0" destOrd="0" presId="urn:microsoft.com/office/officeart/2005/8/layout/orgChart1"/>
    <dgm:cxn modelId="{FACF5896-F887-4BBA-A18D-0EA27ECB54A2}" srcId="{E9CB6F23-F19A-4401-9735-A67CC7900B7C}" destId="{641CE330-355B-44FB-95EB-CF20567915B3}" srcOrd="0" destOrd="0" parTransId="{B752DC67-A0AE-4C76-A191-E51EBEFA6E94}" sibTransId="{7453FF64-DABF-4F48-921F-8705414C97E9}"/>
    <dgm:cxn modelId="{19FD7292-A02A-4A51-8C07-3B452F6DF778}" type="presOf" srcId="{D54504E9-88F3-4BB0-BFC2-0025A039E5D0}" destId="{03A480D3-53DB-4BFB-9961-E6111A868621}" srcOrd="1" destOrd="0" presId="urn:microsoft.com/office/officeart/2005/8/layout/orgChart1"/>
    <dgm:cxn modelId="{356AD748-863A-4CBE-9842-47E8D52F1C57}" type="presOf" srcId="{5D16035B-0CB4-4526-8EE5-93361CA5FBD3}" destId="{576C0ED3-B71E-427C-90C6-192B01E0ED1B}" srcOrd="0" destOrd="0" presId="urn:microsoft.com/office/officeart/2005/8/layout/orgChart1"/>
    <dgm:cxn modelId="{6D1C86FC-B303-4160-B858-BC4689C28EE0}" type="presOf" srcId="{E77AB5F1-97A4-4A68-B171-2D8B645435AC}" destId="{30F62ADA-BE72-46DC-A860-AC9602EE0394}" srcOrd="1" destOrd="0" presId="urn:microsoft.com/office/officeart/2005/8/layout/orgChart1"/>
    <dgm:cxn modelId="{4CF8E0B6-E08E-452A-B14C-D2533B52FFD2}" type="presOf" srcId="{B752DC67-A0AE-4C76-A191-E51EBEFA6E94}" destId="{3BCBB5A5-8FC7-49DD-8ED0-229E1F24171F}" srcOrd="0" destOrd="0" presId="urn:microsoft.com/office/officeart/2005/8/layout/orgChart1"/>
    <dgm:cxn modelId="{70169D70-51A2-43CF-84EE-0612FA361D25}" srcId="{9D3EC730-DA75-4FFD-8167-703348E5AC9B}" destId="{98A8E5B1-64FB-4038-A4B4-F04FD915FB37}" srcOrd="0" destOrd="0" parTransId="{696878D7-0DD2-4E7C-A3F3-F63E54362A2F}" sibTransId="{A3A630B6-A82D-49DA-8118-55D344377904}"/>
    <dgm:cxn modelId="{17476A60-3974-49B0-B96F-8C7A4276BA91}" type="presOf" srcId="{E9CB6F23-F19A-4401-9735-A67CC7900B7C}" destId="{C73ABEE9-F61A-4376-ADF0-98B2C4012C39}" srcOrd="0" destOrd="0" presId="urn:microsoft.com/office/officeart/2005/8/layout/orgChart1"/>
    <dgm:cxn modelId="{C7CCCD03-61FC-459E-AFC9-CEDAEE9562A2}" srcId="{4DA9D79C-A5CC-4CF3-A584-62D0C55B836A}" destId="{A86270DD-401C-4A3D-8E7C-DBD21DB9F4D8}" srcOrd="3" destOrd="0" parTransId="{5D16035B-0CB4-4526-8EE5-93361CA5FBD3}" sibTransId="{AB12AEEB-A7A4-4E3C-9FEB-73DFB3001B32}"/>
    <dgm:cxn modelId="{8E4CF780-8A12-4E9D-8382-4BC76E754C31}" srcId="{3BCBD416-E7E6-456A-B4E3-94E70A0D0FCB}" destId="{4DA9D79C-A5CC-4CF3-A584-62D0C55B836A}" srcOrd="0" destOrd="0" parTransId="{C414EABE-6536-48EF-BAED-BCA4844A512A}" sibTransId="{CA9024EE-C5D8-4F6C-B475-C1375343F065}"/>
    <dgm:cxn modelId="{D02BCB93-5E09-4A86-B362-3F195AEC3AFF}" type="presOf" srcId="{3BCBD416-E7E6-456A-B4E3-94E70A0D0FCB}" destId="{C9A48113-928A-44AC-B892-B9C3A77FC29B}" srcOrd="0" destOrd="0" presId="urn:microsoft.com/office/officeart/2005/8/layout/orgChart1"/>
    <dgm:cxn modelId="{FDCFB843-12CC-492D-99B7-8ED9F27BDCBD}" type="presOf" srcId="{4DA9D79C-A5CC-4CF3-A584-62D0C55B836A}" destId="{16BA4C18-7111-44BA-8D31-77366ECC32AE}" srcOrd="1" destOrd="0" presId="urn:microsoft.com/office/officeart/2005/8/layout/orgChart1"/>
    <dgm:cxn modelId="{C55C74F1-FCB4-45C2-AB85-B178E6FF5EBE}" type="presOf" srcId="{54FE1885-1C02-4452-A5F4-75E2BE56B2A2}" destId="{5DDA56A7-20FB-4935-B55B-BDEBFE285371}" srcOrd="0" destOrd="0" presId="urn:microsoft.com/office/officeart/2005/8/layout/orgChart1"/>
    <dgm:cxn modelId="{C5312C9C-491D-49C8-96B2-9B9EB331B1B1}" type="presOf" srcId="{641CE330-355B-44FB-95EB-CF20567915B3}" destId="{C50D0CC8-D730-44A3-B0F2-5732AA31EA7E}" srcOrd="1" destOrd="0" presId="urn:microsoft.com/office/officeart/2005/8/layout/orgChart1"/>
    <dgm:cxn modelId="{4DE2EF87-23B3-4A5F-AF2C-E061AAE94943}" srcId="{45A3294B-9BBA-4FC5-9807-16295AA1F92C}" destId="{E77AB5F1-97A4-4A68-B171-2D8B645435AC}" srcOrd="0" destOrd="0" parTransId="{4BB5B625-F7AD-46E7-9976-EB97FE8FCAFE}" sibTransId="{B2C40E25-52AE-46CC-80EC-FF17FEA460B3}"/>
    <dgm:cxn modelId="{DDED376A-88EB-4515-BF1E-770843258F57}" srcId="{4DA9D79C-A5CC-4CF3-A584-62D0C55B836A}" destId="{E9CB6F23-F19A-4401-9735-A67CC7900B7C}" srcOrd="2" destOrd="0" parTransId="{8463142E-5D82-4F3A-9ED7-E3138E6F3546}" sibTransId="{C6D522A2-588A-4520-918F-FC0D11940D5F}"/>
    <dgm:cxn modelId="{42BEB14C-0C3C-4CCE-9855-4FF6C0E81F99}" srcId="{A86270DD-401C-4A3D-8E7C-DBD21DB9F4D8}" destId="{D54504E9-88F3-4BB0-BFC2-0025A039E5D0}" srcOrd="0" destOrd="0" parTransId="{54FE1885-1C02-4452-A5F4-75E2BE56B2A2}" sibTransId="{04D977BF-CEFC-4BFC-98B1-F2F85C2A4D4F}"/>
    <dgm:cxn modelId="{7B5832B5-F27C-4C59-A446-B6DEC8509D8B}" type="presOf" srcId="{98A8E5B1-64FB-4038-A4B4-F04FD915FB37}" destId="{D097BC38-7CC7-470B-A782-17E5A58EC00B}" srcOrd="0" destOrd="0" presId="urn:microsoft.com/office/officeart/2005/8/layout/orgChart1"/>
    <dgm:cxn modelId="{FC99DFEB-3FDE-43A1-BBA0-C02B7CB90574}" type="presOf" srcId="{9D3EC730-DA75-4FFD-8167-703348E5AC9B}" destId="{5D3BFDE3-241C-4CB2-947E-F4D87A5E61E7}" srcOrd="1" destOrd="0" presId="urn:microsoft.com/office/officeart/2005/8/layout/orgChart1"/>
    <dgm:cxn modelId="{340A7ED7-E1F0-4119-B343-11BF55A99873}" type="presOf" srcId="{74FF798B-8C68-433A-A952-EA96992C97EF}" destId="{444C21A4-85FA-4A4D-9557-D4D488D951EE}" srcOrd="0" destOrd="0" presId="urn:microsoft.com/office/officeart/2005/8/layout/orgChart1"/>
    <dgm:cxn modelId="{4D3FBD8B-C953-42A0-88AE-3B7C171B6B0C}" type="presOf" srcId="{EED677C9-4331-4BE1-BC8F-6D2C385F95B1}" destId="{9285CE5D-FC05-47B2-AA32-014A27A4EE56}" srcOrd="0" destOrd="0" presId="urn:microsoft.com/office/officeart/2005/8/layout/orgChart1"/>
    <dgm:cxn modelId="{BE4C8400-F2FC-4CD6-8BE5-C275D4A87DB0}" type="presOf" srcId="{E9CB6F23-F19A-4401-9735-A67CC7900B7C}" destId="{54E06389-9201-45FB-9DE0-2DD26260CFA2}" srcOrd="1" destOrd="0" presId="urn:microsoft.com/office/officeart/2005/8/layout/orgChart1"/>
    <dgm:cxn modelId="{ACA28519-283D-4746-879B-ED3FF9A05245}" type="presOf" srcId="{641CE330-355B-44FB-95EB-CF20567915B3}" destId="{2A23D9EC-CEA8-4579-88BF-4BAE4D3C945D}" srcOrd="0" destOrd="0" presId="urn:microsoft.com/office/officeart/2005/8/layout/orgChart1"/>
    <dgm:cxn modelId="{8A7F16C4-9D59-4F43-8DD0-3FDCB16D8504}" srcId="{4DA9D79C-A5CC-4CF3-A584-62D0C55B836A}" destId="{9D3EC730-DA75-4FFD-8167-703348E5AC9B}" srcOrd="1" destOrd="0" parTransId="{74FF798B-8C68-433A-A952-EA96992C97EF}" sibTransId="{E00C998C-D130-437F-94FA-C4815229BDE2}"/>
    <dgm:cxn modelId="{A852118E-720A-4531-8908-BF96C2F86736}" type="presOf" srcId="{D54504E9-88F3-4BB0-BFC2-0025A039E5D0}" destId="{40CF70C0-CD73-4DC9-BB5C-20ACA1CBA758}" srcOrd="0" destOrd="0" presId="urn:microsoft.com/office/officeart/2005/8/layout/orgChart1"/>
    <dgm:cxn modelId="{9242B266-1104-4545-96A7-A7C6696BAC1C}" type="presOf" srcId="{9D3EC730-DA75-4FFD-8167-703348E5AC9B}" destId="{5490A554-0101-4C1A-940D-FEE3DAAD35F4}" srcOrd="0" destOrd="0" presId="urn:microsoft.com/office/officeart/2005/8/layout/orgChart1"/>
    <dgm:cxn modelId="{B3C5F1A1-06C1-4E35-93FF-74087032BC57}" type="presParOf" srcId="{C9A48113-928A-44AC-B892-B9C3A77FC29B}" destId="{270A366F-7231-4FC7-AF03-901F58BF31F7}" srcOrd="0" destOrd="0" presId="urn:microsoft.com/office/officeart/2005/8/layout/orgChart1"/>
    <dgm:cxn modelId="{F46FBB72-B897-4E3E-9554-DE3F17821C28}" type="presParOf" srcId="{270A366F-7231-4FC7-AF03-901F58BF31F7}" destId="{E5E687F8-491C-4B11-B0F9-4DC873EE45FA}" srcOrd="0" destOrd="0" presId="urn:microsoft.com/office/officeart/2005/8/layout/orgChart1"/>
    <dgm:cxn modelId="{FDACD0B6-8A1E-4022-AC93-C8188C856E19}" type="presParOf" srcId="{E5E687F8-491C-4B11-B0F9-4DC873EE45FA}" destId="{E2A48E3B-6F61-4B39-89A4-E59841B2470A}" srcOrd="0" destOrd="0" presId="urn:microsoft.com/office/officeart/2005/8/layout/orgChart1"/>
    <dgm:cxn modelId="{F8864D11-605D-45D5-A132-FABA5584C8EB}" type="presParOf" srcId="{E5E687F8-491C-4B11-B0F9-4DC873EE45FA}" destId="{16BA4C18-7111-44BA-8D31-77366ECC32AE}" srcOrd="1" destOrd="0" presId="urn:microsoft.com/office/officeart/2005/8/layout/orgChart1"/>
    <dgm:cxn modelId="{54DFE34D-0FA4-4462-B3D6-13061840B660}" type="presParOf" srcId="{270A366F-7231-4FC7-AF03-901F58BF31F7}" destId="{7B6DAF9F-8DBB-4F07-925A-BB91BC3CAF8D}" srcOrd="1" destOrd="0" presId="urn:microsoft.com/office/officeart/2005/8/layout/orgChart1"/>
    <dgm:cxn modelId="{36A41368-6AC4-497E-9836-2ACBD1DD4C40}" type="presParOf" srcId="{7B6DAF9F-8DBB-4F07-925A-BB91BC3CAF8D}" destId="{9285CE5D-FC05-47B2-AA32-014A27A4EE56}" srcOrd="0" destOrd="0" presId="urn:microsoft.com/office/officeart/2005/8/layout/orgChart1"/>
    <dgm:cxn modelId="{D530F5F5-15D6-4697-9A49-FE387C7313CE}" type="presParOf" srcId="{7B6DAF9F-8DBB-4F07-925A-BB91BC3CAF8D}" destId="{5C2B6F5B-7BC8-4920-BF4F-AA472D1BF130}" srcOrd="1" destOrd="0" presId="urn:microsoft.com/office/officeart/2005/8/layout/orgChart1"/>
    <dgm:cxn modelId="{7DB3C306-837C-4EC7-8DD9-E6EE4EF2E1E9}" type="presParOf" srcId="{5C2B6F5B-7BC8-4920-BF4F-AA472D1BF130}" destId="{42649397-321B-49AB-AF68-4F5E08416483}" srcOrd="0" destOrd="0" presId="urn:microsoft.com/office/officeart/2005/8/layout/orgChart1"/>
    <dgm:cxn modelId="{030E1957-3460-4718-B7C2-B2718D3BDFEA}" type="presParOf" srcId="{42649397-321B-49AB-AF68-4F5E08416483}" destId="{9E0E4774-CB62-4675-A3D4-FB9CE11C8109}" srcOrd="0" destOrd="0" presId="urn:microsoft.com/office/officeart/2005/8/layout/orgChart1"/>
    <dgm:cxn modelId="{40766925-F394-498A-95CA-CC2D3138C802}" type="presParOf" srcId="{42649397-321B-49AB-AF68-4F5E08416483}" destId="{3068A6F6-2E85-438A-9BF9-7EB20B36BD26}" srcOrd="1" destOrd="0" presId="urn:microsoft.com/office/officeart/2005/8/layout/orgChart1"/>
    <dgm:cxn modelId="{D99C71E0-2B89-4BE0-B918-A7C723095B6F}" type="presParOf" srcId="{5C2B6F5B-7BC8-4920-BF4F-AA472D1BF130}" destId="{EBEBFB2E-ED2A-4AFF-8808-0EC78F4E16B7}" srcOrd="1" destOrd="0" presId="urn:microsoft.com/office/officeart/2005/8/layout/orgChart1"/>
    <dgm:cxn modelId="{E4D716D1-B282-47DC-8259-0F72F899D334}" type="presParOf" srcId="{EBEBFB2E-ED2A-4AFF-8808-0EC78F4E16B7}" destId="{3EDDC734-E633-4F1D-AFE4-FC97B388C7CD}" srcOrd="0" destOrd="0" presId="urn:microsoft.com/office/officeart/2005/8/layout/orgChart1"/>
    <dgm:cxn modelId="{65A9CA65-8B2C-49E4-A234-8F4C971B11C5}" type="presParOf" srcId="{EBEBFB2E-ED2A-4AFF-8808-0EC78F4E16B7}" destId="{3C1404EE-0704-44E9-A93A-5CA8974B41E1}" srcOrd="1" destOrd="0" presId="urn:microsoft.com/office/officeart/2005/8/layout/orgChart1"/>
    <dgm:cxn modelId="{66C51619-3D51-4B8A-BECF-48C9587969D2}" type="presParOf" srcId="{3C1404EE-0704-44E9-A93A-5CA8974B41E1}" destId="{B15CBC06-5829-4812-97A4-2148DC7BEC1E}" srcOrd="0" destOrd="0" presId="urn:microsoft.com/office/officeart/2005/8/layout/orgChart1"/>
    <dgm:cxn modelId="{A9476846-8997-45F0-9521-7A5568E6C611}" type="presParOf" srcId="{B15CBC06-5829-4812-97A4-2148DC7BEC1E}" destId="{3E8A0CB6-E6E6-40AB-93A6-52149AD12BEB}" srcOrd="0" destOrd="0" presId="urn:microsoft.com/office/officeart/2005/8/layout/orgChart1"/>
    <dgm:cxn modelId="{0B9B151F-74EF-4BE4-8851-13EE188FC2DE}" type="presParOf" srcId="{B15CBC06-5829-4812-97A4-2148DC7BEC1E}" destId="{30F62ADA-BE72-46DC-A860-AC9602EE0394}" srcOrd="1" destOrd="0" presId="urn:microsoft.com/office/officeart/2005/8/layout/orgChart1"/>
    <dgm:cxn modelId="{4C926C7E-09AB-45E8-8020-2C82E2BE91F9}" type="presParOf" srcId="{3C1404EE-0704-44E9-A93A-5CA8974B41E1}" destId="{B5950109-5FF0-4012-B98E-2903BBE36260}" srcOrd="1" destOrd="0" presId="urn:microsoft.com/office/officeart/2005/8/layout/orgChart1"/>
    <dgm:cxn modelId="{0A86B806-9615-4091-8056-16B0C0F98650}" type="presParOf" srcId="{3C1404EE-0704-44E9-A93A-5CA8974B41E1}" destId="{DFDD59DC-A85C-4642-81B4-27402B37DB06}" srcOrd="2" destOrd="0" presId="urn:microsoft.com/office/officeart/2005/8/layout/orgChart1"/>
    <dgm:cxn modelId="{77A28746-0E48-4FF7-A524-5593A3491927}" type="presParOf" srcId="{5C2B6F5B-7BC8-4920-BF4F-AA472D1BF130}" destId="{314DC87D-451C-403A-929E-81107BDD95FB}" srcOrd="2" destOrd="0" presId="urn:microsoft.com/office/officeart/2005/8/layout/orgChart1"/>
    <dgm:cxn modelId="{696283C2-E9D1-4EA0-A37F-9A7E1C5AF60A}" type="presParOf" srcId="{7B6DAF9F-8DBB-4F07-925A-BB91BC3CAF8D}" destId="{444C21A4-85FA-4A4D-9557-D4D488D951EE}" srcOrd="2" destOrd="0" presId="urn:microsoft.com/office/officeart/2005/8/layout/orgChart1"/>
    <dgm:cxn modelId="{221C40DF-DACA-43D7-9700-803F65076F4C}" type="presParOf" srcId="{7B6DAF9F-8DBB-4F07-925A-BB91BC3CAF8D}" destId="{0893ABEA-2F94-49FD-9073-5287175932A5}" srcOrd="3" destOrd="0" presId="urn:microsoft.com/office/officeart/2005/8/layout/orgChart1"/>
    <dgm:cxn modelId="{7E246692-20C2-4564-A135-E22273EB7C14}" type="presParOf" srcId="{0893ABEA-2F94-49FD-9073-5287175932A5}" destId="{C2D1007A-BC75-4721-BDE2-E8716DE374E5}" srcOrd="0" destOrd="0" presId="urn:microsoft.com/office/officeart/2005/8/layout/orgChart1"/>
    <dgm:cxn modelId="{139F3758-C588-41DB-8909-AE418A33EB21}" type="presParOf" srcId="{C2D1007A-BC75-4721-BDE2-E8716DE374E5}" destId="{5490A554-0101-4C1A-940D-FEE3DAAD35F4}" srcOrd="0" destOrd="0" presId="urn:microsoft.com/office/officeart/2005/8/layout/orgChart1"/>
    <dgm:cxn modelId="{716B0448-FADF-4350-818D-50319F7EB3F0}" type="presParOf" srcId="{C2D1007A-BC75-4721-BDE2-E8716DE374E5}" destId="{5D3BFDE3-241C-4CB2-947E-F4D87A5E61E7}" srcOrd="1" destOrd="0" presId="urn:microsoft.com/office/officeart/2005/8/layout/orgChart1"/>
    <dgm:cxn modelId="{6E13B248-118A-4550-A0C5-9B0134158996}" type="presParOf" srcId="{0893ABEA-2F94-49FD-9073-5287175932A5}" destId="{A673B542-4ACF-4A5B-B46F-3DF42C4AB726}" srcOrd="1" destOrd="0" presId="urn:microsoft.com/office/officeart/2005/8/layout/orgChart1"/>
    <dgm:cxn modelId="{239BFC5D-4C12-47E1-A963-05D0AEA56ECA}" type="presParOf" srcId="{A673B542-4ACF-4A5B-B46F-3DF42C4AB726}" destId="{0BD1E366-46D7-4AE4-B464-303E7C929BF8}" srcOrd="0" destOrd="0" presId="urn:microsoft.com/office/officeart/2005/8/layout/orgChart1"/>
    <dgm:cxn modelId="{5337013D-2B75-46C7-B5AE-1AFB74C99710}" type="presParOf" srcId="{A673B542-4ACF-4A5B-B46F-3DF42C4AB726}" destId="{8D95FB91-AA27-4C02-B3B6-E53DE06DC508}" srcOrd="1" destOrd="0" presId="urn:microsoft.com/office/officeart/2005/8/layout/orgChart1"/>
    <dgm:cxn modelId="{379C6C0F-4F5E-4A8E-90FE-F8E4A6F5B4DE}" type="presParOf" srcId="{8D95FB91-AA27-4C02-B3B6-E53DE06DC508}" destId="{1703E349-77B6-449B-BF0B-F65CD9DC429A}" srcOrd="0" destOrd="0" presId="urn:microsoft.com/office/officeart/2005/8/layout/orgChart1"/>
    <dgm:cxn modelId="{7B2CA24A-77D5-4EB1-818B-7046F2E0C5CE}" type="presParOf" srcId="{1703E349-77B6-449B-BF0B-F65CD9DC429A}" destId="{D097BC38-7CC7-470B-A782-17E5A58EC00B}" srcOrd="0" destOrd="0" presId="urn:microsoft.com/office/officeart/2005/8/layout/orgChart1"/>
    <dgm:cxn modelId="{A4205EBA-F126-4426-A07B-F90A1E5B2D56}" type="presParOf" srcId="{1703E349-77B6-449B-BF0B-F65CD9DC429A}" destId="{B8BAA414-11BE-4804-B4C6-0D62B631330F}" srcOrd="1" destOrd="0" presId="urn:microsoft.com/office/officeart/2005/8/layout/orgChart1"/>
    <dgm:cxn modelId="{3EDC6EA2-F969-4D3F-8554-CD94D6D4167F}" type="presParOf" srcId="{8D95FB91-AA27-4C02-B3B6-E53DE06DC508}" destId="{6B00A47B-C850-4910-86CF-75EFB42E80D1}" srcOrd="1" destOrd="0" presId="urn:microsoft.com/office/officeart/2005/8/layout/orgChart1"/>
    <dgm:cxn modelId="{E0B00143-ECC5-4310-B259-367B4CF5535F}" type="presParOf" srcId="{8D95FB91-AA27-4C02-B3B6-E53DE06DC508}" destId="{BE60DF4E-C310-4191-9EE5-F5038F3B25D3}" srcOrd="2" destOrd="0" presId="urn:microsoft.com/office/officeart/2005/8/layout/orgChart1"/>
    <dgm:cxn modelId="{3F374492-1F97-401D-A4CF-B4ACD1B30569}" type="presParOf" srcId="{0893ABEA-2F94-49FD-9073-5287175932A5}" destId="{637C4D2F-A377-49AF-9534-65CC44F5303B}" srcOrd="2" destOrd="0" presId="urn:microsoft.com/office/officeart/2005/8/layout/orgChart1"/>
    <dgm:cxn modelId="{E3A9704F-A8AE-4514-A101-8ADF849680E3}" type="presParOf" srcId="{7B6DAF9F-8DBB-4F07-925A-BB91BC3CAF8D}" destId="{DA02228A-98B0-49D9-A1A8-6E18766446B4}" srcOrd="4" destOrd="0" presId="urn:microsoft.com/office/officeart/2005/8/layout/orgChart1"/>
    <dgm:cxn modelId="{CCC456EF-CDF4-4B75-A95F-14EBF2251D42}" type="presParOf" srcId="{7B6DAF9F-8DBB-4F07-925A-BB91BC3CAF8D}" destId="{5A68BB36-77D7-4EA5-928C-E4A8737AE1F2}" srcOrd="5" destOrd="0" presId="urn:microsoft.com/office/officeart/2005/8/layout/orgChart1"/>
    <dgm:cxn modelId="{903C9723-0B31-485A-861F-4911820BFB4D}" type="presParOf" srcId="{5A68BB36-77D7-4EA5-928C-E4A8737AE1F2}" destId="{E8655B8C-DF80-4FAE-87AD-481D092A829E}" srcOrd="0" destOrd="0" presId="urn:microsoft.com/office/officeart/2005/8/layout/orgChart1"/>
    <dgm:cxn modelId="{C4595248-6AF3-4E4B-9F86-7457F5765F94}" type="presParOf" srcId="{E8655B8C-DF80-4FAE-87AD-481D092A829E}" destId="{C73ABEE9-F61A-4376-ADF0-98B2C4012C39}" srcOrd="0" destOrd="0" presId="urn:microsoft.com/office/officeart/2005/8/layout/orgChart1"/>
    <dgm:cxn modelId="{4991365D-81B8-436D-9C3C-A15F2D077B70}" type="presParOf" srcId="{E8655B8C-DF80-4FAE-87AD-481D092A829E}" destId="{54E06389-9201-45FB-9DE0-2DD26260CFA2}" srcOrd="1" destOrd="0" presId="urn:microsoft.com/office/officeart/2005/8/layout/orgChart1"/>
    <dgm:cxn modelId="{A0E0B81B-AD45-4E65-AFCE-0F4F67CE43E8}" type="presParOf" srcId="{5A68BB36-77D7-4EA5-928C-E4A8737AE1F2}" destId="{F4203BCC-DB81-46A0-80D4-C68DD07F7D9F}" srcOrd="1" destOrd="0" presId="urn:microsoft.com/office/officeart/2005/8/layout/orgChart1"/>
    <dgm:cxn modelId="{D8A75961-8CC3-4E56-A71F-E689300DA79F}" type="presParOf" srcId="{F4203BCC-DB81-46A0-80D4-C68DD07F7D9F}" destId="{3BCBB5A5-8FC7-49DD-8ED0-229E1F24171F}" srcOrd="0" destOrd="0" presId="urn:microsoft.com/office/officeart/2005/8/layout/orgChart1"/>
    <dgm:cxn modelId="{AD732A7D-A855-4FE0-8031-E7970AAE73F6}" type="presParOf" srcId="{F4203BCC-DB81-46A0-80D4-C68DD07F7D9F}" destId="{0E345AFD-738C-4455-9C7C-FE3B22FDBBC7}" srcOrd="1" destOrd="0" presId="urn:microsoft.com/office/officeart/2005/8/layout/orgChart1"/>
    <dgm:cxn modelId="{616D55D1-F72B-4122-9012-09EEE9D91472}" type="presParOf" srcId="{0E345AFD-738C-4455-9C7C-FE3B22FDBBC7}" destId="{CDB0D57A-7083-4D5F-AEFF-63571CD84D6B}" srcOrd="0" destOrd="0" presId="urn:microsoft.com/office/officeart/2005/8/layout/orgChart1"/>
    <dgm:cxn modelId="{D5E2D9FB-5823-437D-BC73-013855AD18FC}" type="presParOf" srcId="{CDB0D57A-7083-4D5F-AEFF-63571CD84D6B}" destId="{2A23D9EC-CEA8-4579-88BF-4BAE4D3C945D}" srcOrd="0" destOrd="0" presId="urn:microsoft.com/office/officeart/2005/8/layout/orgChart1"/>
    <dgm:cxn modelId="{AABEB353-A64F-4969-9A78-331048C7FDF5}" type="presParOf" srcId="{CDB0D57A-7083-4D5F-AEFF-63571CD84D6B}" destId="{C50D0CC8-D730-44A3-B0F2-5732AA31EA7E}" srcOrd="1" destOrd="0" presId="urn:microsoft.com/office/officeart/2005/8/layout/orgChart1"/>
    <dgm:cxn modelId="{3186E684-DE7C-4777-9567-34C6A93D2A52}" type="presParOf" srcId="{0E345AFD-738C-4455-9C7C-FE3B22FDBBC7}" destId="{3E731332-9201-4901-AAD9-B3D178317CA8}" srcOrd="1" destOrd="0" presId="urn:microsoft.com/office/officeart/2005/8/layout/orgChart1"/>
    <dgm:cxn modelId="{0E4819D1-ED48-467B-A26F-1995382D0737}" type="presParOf" srcId="{0E345AFD-738C-4455-9C7C-FE3B22FDBBC7}" destId="{74B589BF-CF2B-4AAA-8E24-9EB2B5A984FD}" srcOrd="2" destOrd="0" presId="urn:microsoft.com/office/officeart/2005/8/layout/orgChart1"/>
    <dgm:cxn modelId="{D19362F9-64DE-413B-9679-7C36E874C569}" type="presParOf" srcId="{5A68BB36-77D7-4EA5-928C-E4A8737AE1F2}" destId="{9077EF49-9A47-4E65-99DC-EB12319DFE8B}" srcOrd="2" destOrd="0" presId="urn:microsoft.com/office/officeart/2005/8/layout/orgChart1"/>
    <dgm:cxn modelId="{96CBCB25-9EF0-4F73-ACF9-8940A1393FF1}" type="presParOf" srcId="{7B6DAF9F-8DBB-4F07-925A-BB91BC3CAF8D}" destId="{576C0ED3-B71E-427C-90C6-192B01E0ED1B}" srcOrd="6" destOrd="0" presId="urn:microsoft.com/office/officeart/2005/8/layout/orgChart1"/>
    <dgm:cxn modelId="{DA0F33C9-CFBB-4AB0-B9F9-2F34D6EA6E3E}" type="presParOf" srcId="{7B6DAF9F-8DBB-4F07-925A-BB91BC3CAF8D}" destId="{AC486737-E1AA-422C-BBC1-C4F1B8DA3100}" srcOrd="7" destOrd="0" presId="urn:microsoft.com/office/officeart/2005/8/layout/orgChart1"/>
    <dgm:cxn modelId="{B7C44424-3D89-4AD8-92CE-9AE535AAAFC6}" type="presParOf" srcId="{AC486737-E1AA-422C-BBC1-C4F1B8DA3100}" destId="{D6295D6F-F024-4362-B6BC-B3423D053E1F}" srcOrd="0" destOrd="0" presId="urn:microsoft.com/office/officeart/2005/8/layout/orgChart1"/>
    <dgm:cxn modelId="{E03823EF-71B4-4A5B-8464-32DF7A1E19C1}" type="presParOf" srcId="{D6295D6F-F024-4362-B6BC-B3423D053E1F}" destId="{7E42599D-4542-4B64-9FAC-2525AFEFDC4C}" srcOrd="0" destOrd="0" presId="urn:microsoft.com/office/officeart/2005/8/layout/orgChart1"/>
    <dgm:cxn modelId="{F62DE014-44BC-4999-B925-F4C072DE1B40}" type="presParOf" srcId="{D6295D6F-F024-4362-B6BC-B3423D053E1F}" destId="{3BFF2EE7-1451-48FF-9A41-571745077669}" srcOrd="1" destOrd="0" presId="urn:microsoft.com/office/officeart/2005/8/layout/orgChart1"/>
    <dgm:cxn modelId="{20E45A32-F224-4F15-8CEC-91843E7BDF41}" type="presParOf" srcId="{AC486737-E1AA-422C-BBC1-C4F1B8DA3100}" destId="{F9CE5CE1-F9A7-47F0-B8DE-785718EA7D9D}" srcOrd="1" destOrd="0" presId="urn:microsoft.com/office/officeart/2005/8/layout/orgChart1"/>
    <dgm:cxn modelId="{E33D2C14-9421-4606-9C1D-6565A874A0BD}" type="presParOf" srcId="{F9CE5CE1-F9A7-47F0-B8DE-785718EA7D9D}" destId="{5DDA56A7-20FB-4935-B55B-BDEBFE285371}" srcOrd="0" destOrd="0" presId="urn:microsoft.com/office/officeart/2005/8/layout/orgChart1"/>
    <dgm:cxn modelId="{8129D9C2-7F69-4E0E-843A-7951F5776254}" type="presParOf" srcId="{F9CE5CE1-F9A7-47F0-B8DE-785718EA7D9D}" destId="{A9B8532C-CBF1-458E-9989-25208B27D1DC}" srcOrd="1" destOrd="0" presId="urn:microsoft.com/office/officeart/2005/8/layout/orgChart1"/>
    <dgm:cxn modelId="{A2D5D0C9-796E-47A7-9C5A-AEEAD8A4031A}" type="presParOf" srcId="{A9B8532C-CBF1-458E-9989-25208B27D1DC}" destId="{3162164D-4755-4996-B04B-43835487C246}" srcOrd="0" destOrd="0" presId="urn:microsoft.com/office/officeart/2005/8/layout/orgChart1"/>
    <dgm:cxn modelId="{5A3303C5-66E9-4961-AC05-99B1079505BA}" type="presParOf" srcId="{3162164D-4755-4996-B04B-43835487C246}" destId="{40CF70C0-CD73-4DC9-BB5C-20ACA1CBA758}" srcOrd="0" destOrd="0" presId="urn:microsoft.com/office/officeart/2005/8/layout/orgChart1"/>
    <dgm:cxn modelId="{D84A0E3A-BCB3-4ACB-916B-70B9F6B67978}" type="presParOf" srcId="{3162164D-4755-4996-B04B-43835487C246}" destId="{03A480D3-53DB-4BFB-9961-E6111A868621}" srcOrd="1" destOrd="0" presId="urn:microsoft.com/office/officeart/2005/8/layout/orgChart1"/>
    <dgm:cxn modelId="{3F90D1EA-4139-4216-BFCB-47984C69790B}" type="presParOf" srcId="{A9B8532C-CBF1-458E-9989-25208B27D1DC}" destId="{B0EC2752-8811-4056-A2FF-A5960DB3BAC5}" srcOrd="1" destOrd="0" presId="urn:microsoft.com/office/officeart/2005/8/layout/orgChart1"/>
    <dgm:cxn modelId="{323E0B86-34A3-4173-8EA0-66B45FA127AB}" type="presParOf" srcId="{A9B8532C-CBF1-458E-9989-25208B27D1DC}" destId="{C1161756-5705-4CC2-8DB4-0AFCAE283551}" srcOrd="2" destOrd="0" presId="urn:microsoft.com/office/officeart/2005/8/layout/orgChart1"/>
    <dgm:cxn modelId="{27CC32AF-A18C-40F4-BE12-43B391F09993}" type="presParOf" srcId="{AC486737-E1AA-422C-BBC1-C4F1B8DA3100}" destId="{F0C83839-9DF6-4997-9D51-B46C33145772}" srcOrd="2" destOrd="0" presId="urn:microsoft.com/office/officeart/2005/8/layout/orgChart1"/>
    <dgm:cxn modelId="{695C43DD-50C8-42A8-B731-D2F222352A82}" type="presParOf" srcId="{270A366F-7231-4FC7-AF03-901F58BF31F7}" destId="{94E8F673-2A1A-4E72-87A2-4719B96E70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B0BCDF-4743-4486-B04E-98BA1237D5F3}">
      <dsp:nvSpPr>
        <dsp:cNvPr id="0" name=""/>
        <dsp:cNvSpPr/>
      </dsp:nvSpPr>
      <dsp:spPr>
        <a:xfrm>
          <a:off x="4343400" y="916849"/>
          <a:ext cx="3043188" cy="405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642"/>
              </a:lnTo>
              <a:lnTo>
                <a:pt x="3043188" y="202642"/>
              </a:lnTo>
              <a:lnTo>
                <a:pt x="3043188" y="4052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64D94-18BD-4508-8614-6236AFDAC752}">
      <dsp:nvSpPr>
        <dsp:cNvPr id="0" name=""/>
        <dsp:cNvSpPr/>
      </dsp:nvSpPr>
      <dsp:spPr>
        <a:xfrm>
          <a:off x="4206799" y="916849"/>
          <a:ext cx="91440" cy="405285"/>
        </a:xfrm>
        <a:custGeom>
          <a:avLst/>
          <a:gdLst/>
          <a:ahLst/>
          <a:cxnLst/>
          <a:rect l="0" t="0" r="0" b="0"/>
          <a:pathLst>
            <a:path>
              <a:moveTo>
                <a:pt x="136600" y="0"/>
              </a:moveTo>
              <a:lnTo>
                <a:pt x="136600" y="202642"/>
              </a:lnTo>
              <a:lnTo>
                <a:pt x="45720" y="202642"/>
              </a:lnTo>
              <a:lnTo>
                <a:pt x="45720" y="4052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0A912-1AD2-4E49-B26E-9DD9DA3EBF92}">
      <dsp:nvSpPr>
        <dsp:cNvPr id="0" name=""/>
        <dsp:cNvSpPr/>
      </dsp:nvSpPr>
      <dsp:spPr>
        <a:xfrm>
          <a:off x="1207690" y="916849"/>
          <a:ext cx="3135709" cy="391534"/>
        </a:xfrm>
        <a:custGeom>
          <a:avLst/>
          <a:gdLst/>
          <a:ahLst/>
          <a:cxnLst/>
          <a:rect l="0" t="0" r="0" b="0"/>
          <a:pathLst>
            <a:path>
              <a:moveTo>
                <a:pt x="3135709" y="0"/>
              </a:moveTo>
              <a:lnTo>
                <a:pt x="3135709" y="188891"/>
              </a:lnTo>
              <a:lnTo>
                <a:pt x="0" y="188891"/>
              </a:lnTo>
              <a:lnTo>
                <a:pt x="0" y="391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846A5-D0D3-4F29-8D30-60C46D0A45DA}">
      <dsp:nvSpPr>
        <dsp:cNvPr id="0" name=""/>
        <dsp:cNvSpPr/>
      </dsp:nvSpPr>
      <dsp:spPr>
        <a:xfrm>
          <a:off x="2429402" y="39079"/>
          <a:ext cx="3827994" cy="8777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Характеристика вітру</a:t>
          </a:r>
          <a:endParaRPr lang="uk-UA" sz="2400" kern="1200" dirty="0"/>
        </a:p>
      </dsp:txBody>
      <dsp:txXfrm>
        <a:off x="2429402" y="39079"/>
        <a:ext cx="3827994" cy="877770"/>
      </dsp:txXfrm>
    </dsp:sp>
    <dsp:sp modelId="{AD08C316-1582-495E-8647-C1821AB5C356}">
      <dsp:nvSpPr>
        <dsp:cNvPr id="0" name=""/>
        <dsp:cNvSpPr/>
      </dsp:nvSpPr>
      <dsp:spPr>
        <a:xfrm>
          <a:off x="3839" y="1308384"/>
          <a:ext cx="2407701" cy="2607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Напрямок визначається за тією стороною горизонту, звідки дме вітер.</a:t>
          </a:r>
          <a:endParaRPr lang="uk-UA" sz="2400" kern="1200" dirty="0"/>
        </a:p>
      </dsp:txBody>
      <dsp:txXfrm>
        <a:off x="3839" y="1308384"/>
        <a:ext cx="2407701" cy="2607111"/>
      </dsp:txXfrm>
    </dsp:sp>
    <dsp:sp modelId="{581437F1-BD8B-45E5-9194-2B2869B889ED}">
      <dsp:nvSpPr>
        <dsp:cNvPr id="0" name=""/>
        <dsp:cNvSpPr/>
      </dsp:nvSpPr>
      <dsp:spPr>
        <a:xfrm>
          <a:off x="2818466" y="1322134"/>
          <a:ext cx="2868105" cy="26712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Швидкість вимірюється в метрах за секунду. Чим більша різниця атмосферного тиску, тим вітер сильніший</a:t>
          </a:r>
          <a:r>
            <a:rPr lang="uk-UA" sz="1600" kern="1200" dirty="0" smtClean="0"/>
            <a:t>.</a:t>
          </a:r>
          <a:endParaRPr lang="uk-UA" sz="1600" kern="1200" dirty="0"/>
        </a:p>
      </dsp:txBody>
      <dsp:txXfrm>
        <a:off x="2818466" y="1322134"/>
        <a:ext cx="2868105" cy="2671233"/>
      </dsp:txXfrm>
    </dsp:sp>
    <dsp:sp modelId="{165CA083-21C4-4A10-896D-2120F89637D9}">
      <dsp:nvSpPr>
        <dsp:cNvPr id="0" name=""/>
        <dsp:cNvSpPr/>
      </dsp:nvSpPr>
      <dsp:spPr>
        <a:xfrm>
          <a:off x="6091857" y="1322134"/>
          <a:ext cx="2589462" cy="2552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Сила вимірюється в балах і визначається за 12-бальною шкалою </a:t>
          </a:r>
          <a:r>
            <a:rPr lang="uk-UA" sz="2400" kern="1200" dirty="0" err="1" smtClean="0"/>
            <a:t>Боффорта</a:t>
          </a:r>
          <a:r>
            <a:rPr lang="uk-UA" sz="2400" kern="1200" dirty="0" smtClean="0"/>
            <a:t>.</a:t>
          </a:r>
          <a:endParaRPr lang="uk-UA" sz="2400" kern="1200" dirty="0"/>
        </a:p>
      </dsp:txBody>
      <dsp:txXfrm>
        <a:off x="6091857" y="1322134"/>
        <a:ext cx="2589462" cy="25524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DA56A7-20FB-4935-B55B-BDEBFE285371}">
      <dsp:nvSpPr>
        <dsp:cNvPr id="0" name=""/>
        <dsp:cNvSpPr/>
      </dsp:nvSpPr>
      <dsp:spPr>
        <a:xfrm>
          <a:off x="4658301" y="2949282"/>
          <a:ext cx="187244" cy="1078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8271"/>
              </a:lnTo>
              <a:lnTo>
                <a:pt x="187244" y="10782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C0ED3-B71E-427C-90C6-192B01E0ED1B}">
      <dsp:nvSpPr>
        <dsp:cNvPr id="0" name=""/>
        <dsp:cNvSpPr/>
      </dsp:nvSpPr>
      <dsp:spPr>
        <a:xfrm>
          <a:off x="2915393" y="1439468"/>
          <a:ext cx="2242226" cy="535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435"/>
              </a:lnTo>
              <a:lnTo>
                <a:pt x="2242226" y="404435"/>
              </a:lnTo>
              <a:lnTo>
                <a:pt x="2242226" y="5355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BB5A5-8FC7-49DD-8ED0-229E1F24171F}">
      <dsp:nvSpPr>
        <dsp:cNvPr id="0" name=""/>
        <dsp:cNvSpPr/>
      </dsp:nvSpPr>
      <dsp:spPr>
        <a:xfrm>
          <a:off x="3147863" y="2949288"/>
          <a:ext cx="187244" cy="1097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233"/>
              </a:lnTo>
              <a:lnTo>
                <a:pt x="187244" y="10972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2228A-98B0-49D9-A1A8-6E18766446B4}">
      <dsp:nvSpPr>
        <dsp:cNvPr id="0" name=""/>
        <dsp:cNvSpPr/>
      </dsp:nvSpPr>
      <dsp:spPr>
        <a:xfrm>
          <a:off x="2915393" y="1439468"/>
          <a:ext cx="731788" cy="535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435"/>
              </a:lnTo>
              <a:lnTo>
                <a:pt x="731788" y="404435"/>
              </a:lnTo>
              <a:lnTo>
                <a:pt x="731788" y="5355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D1E366-46D7-4AE4-B464-303E7C929BF8}">
      <dsp:nvSpPr>
        <dsp:cNvPr id="0" name=""/>
        <dsp:cNvSpPr/>
      </dsp:nvSpPr>
      <dsp:spPr>
        <a:xfrm>
          <a:off x="1637425" y="2949288"/>
          <a:ext cx="162777" cy="1090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0161"/>
              </a:lnTo>
              <a:lnTo>
                <a:pt x="162777" y="1090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C21A4-85FA-4A4D-9557-D4D488D951EE}">
      <dsp:nvSpPr>
        <dsp:cNvPr id="0" name=""/>
        <dsp:cNvSpPr/>
      </dsp:nvSpPr>
      <dsp:spPr>
        <a:xfrm>
          <a:off x="2136743" y="1439468"/>
          <a:ext cx="778649" cy="535506"/>
        </a:xfrm>
        <a:custGeom>
          <a:avLst/>
          <a:gdLst/>
          <a:ahLst/>
          <a:cxnLst/>
          <a:rect l="0" t="0" r="0" b="0"/>
          <a:pathLst>
            <a:path>
              <a:moveTo>
                <a:pt x="778649" y="0"/>
              </a:moveTo>
              <a:lnTo>
                <a:pt x="778649" y="404435"/>
              </a:lnTo>
              <a:lnTo>
                <a:pt x="0" y="404435"/>
              </a:lnTo>
              <a:lnTo>
                <a:pt x="0" y="5355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DC734-E633-4F1D-AFE4-FC97B388C7CD}">
      <dsp:nvSpPr>
        <dsp:cNvPr id="0" name=""/>
        <dsp:cNvSpPr/>
      </dsp:nvSpPr>
      <dsp:spPr>
        <a:xfrm>
          <a:off x="126987" y="2949288"/>
          <a:ext cx="144490" cy="1071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200"/>
              </a:lnTo>
              <a:lnTo>
                <a:pt x="144490" y="10712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5CE5D-FC05-47B2-AA32-014A27A4EE56}">
      <dsp:nvSpPr>
        <dsp:cNvPr id="0" name=""/>
        <dsp:cNvSpPr/>
      </dsp:nvSpPr>
      <dsp:spPr>
        <a:xfrm>
          <a:off x="626305" y="1439468"/>
          <a:ext cx="2289087" cy="535506"/>
        </a:xfrm>
        <a:custGeom>
          <a:avLst/>
          <a:gdLst/>
          <a:ahLst/>
          <a:cxnLst/>
          <a:rect l="0" t="0" r="0" b="0"/>
          <a:pathLst>
            <a:path>
              <a:moveTo>
                <a:pt x="2289087" y="0"/>
              </a:moveTo>
              <a:lnTo>
                <a:pt x="2289087" y="404435"/>
              </a:lnTo>
              <a:lnTo>
                <a:pt x="0" y="404435"/>
              </a:lnTo>
              <a:lnTo>
                <a:pt x="0" y="5355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48E3B-6F61-4B39-89A4-E59841B2470A}">
      <dsp:nvSpPr>
        <dsp:cNvPr id="0" name=""/>
        <dsp:cNvSpPr/>
      </dsp:nvSpPr>
      <dsp:spPr>
        <a:xfrm>
          <a:off x="1981069" y="595738"/>
          <a:ext cx="1868649" cy="8437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Основні види циркуляції атмосфери</a:t>
          </a:r>
          <a:endParaRPr lang="uk-UA" sz="1800" kern="1200" dirty="0"/>
        </a:p>
      </dsp:txBody>
      <dsp:txXfrm>
        <a:off x="1981069" y="595738"/>
        <a:ext cx="1868649" cy="843729"/>
      </dsp:txXfrm>
    </dsp:sp>
    <dsp:sp modelId="{9E0E4774-CB62-4675-A3D4-FB9CE11C8109}">
      <dsp:nvSpPr>
        <dsp:cNvPr id="0" name=""/>
        <dsp:cNvSpPr/>
      </dsp:nvSpPr>
      <dsp:spPr>
        <a:xfrm>
          <a:off x="2158" y="1974974"/>
          <a:ext cx="1248295" cy="9743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Постійні вітри</a:t>
          </a:r>
          <a:endParaRPr lang="uk-UA" sz="1600" kern="1200" dirty="0"/>
        </a:p>
      </dsp:txBody>
      <dsp:txXfrm>
        <a:off x="2158" y="1974974"/>
        <a:ext cx="1248295" cy="974313"/>
      </dsp:txXfrm>
    </dsp:sp>
    <dsp:sp modelId="{3E8A0CB6-E6E6-40AB-93A6-52149AD12BEB}">
      <dsp:nvSpPr>
        <dsp:cNvPr id="0" name=""/>
        <dsp:cNvSpPr/>
      </dsp:nvSpPr>
      <dsp:spPr>
        <a:xfrm>
          <a:off x="271477" y="3185397"/>
          <a:ext cx="1248295" cy="1670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Пасати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Західні вітри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Північно-східні і південно-східні</a:t>
          </a:r>
          <a:endParaRPr lang="uk-UA" sz="1600" kern="1200" dirty="0"/>
        </a:p>
      </dsp:txBody>
      <dsp:txXfrm>
        <a:off x="271477" y="3185397"/>
        <a:ext cx="1248295" cy="1670182"/>
      </dsp:txXfrm>
    </dsp:sp>
    <dsp:sp modelId="{5490A554-0101-4C1A-940D-FEE3DAAD35F4}">
      <dsp:nvSpPr>
        <dsp:cNvPr id="0" name=""/>
        <dsp:cNvSpPr/>
      </dsp:nvSpPr>
      <dsp:spPr>
        <a:xfrm>
          <a:off x="1512596" y="1974974"/>
          <a:ext cx="1248295" cy="9743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Сезонні вітри</a:t>
          </a:r>
          <a:endParaRPr lang="uk-UA" sz="1600" kern="1200" dirty="0"/>
        </a:p>
      </dsp:txBody>
      <dsp:txXfrm>
        <a:off x="1512596" y="1974974"/>
        <a:ext cx="1248295" cy="974313"/>
      </dsp:txXfrm>
    </dsp:sp>
    <dsp:sp modelId="{D097BC38-7CC7-470B-A782-17E5A58EC00B}">
      <dsp:nvSpPr>
        <dsp:cNvPr id="0" name=""/>
        <dsp:cNvSpPr/>
      </dsp:nvSpPr>
      <dsp:spPr>
        <a:xfrm>
          <a:off x="1800203" y="3199396"/>
          <a:ext cx="1248295" cy="1680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Мусони</a:t>
          </a:r>
          <a:endParaRPr lang="uk-UA" sz="1600" kern="1200" dirty="0"/>
        </a:p>
      </dsp:txBody>
      <dsp:txXfrm>
        <a:off x="1800203" y="3199396"/>
        <a:ext cx="1248295" cy="1680106"/>
      </dsp:txXfrm>
    </dsp:sp>
    <dsp:sp modelId="{C73ABEE9-F61A-4376-ADF0-98B2C4012C39}">
      <dsp:nvSpPr>
        <dsp:cNvPr id="0" name=""/>
        <dsp:cNvSpPr/>
      </dsp:nvSpPr>
      <dsp:spPr>
        <a:xfrm>
          <a:off x="3023034" y="1974974"/>
          <a:ext cx="1248295" cy="9743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Місцеві вітри</a:t>
          </a:r>
          <a:endParaRPr lang="uk-UA" sz="1600" kern="1200" dirty="0"/>
        </a:p>
      </dsp:txBody>
      <dsp:txXfrm>
        <a:off x="3023034" y="1974974"/>
        <a:ext cx="1248295" cy="974313"/>
      </dsp:txXfrm>
    </dsp:sp>
    <dsp:sp modelId="{2A23D9EC-CEA8-4579-88BF-4BAE4D3C945D}">
      <dsp:nvSpPr>
        <dsp:cNvPr id="0" name=""/>
        <dsp:cNvSpPr/>
      </dsp:nvSpPr>
      <dsp:spPr>
        <a:xfrm>
          <a:off x="3335108" y="3211430"/>
          <a:ext cx="1248295" cy="1670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Бриз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Фен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Бора</a:t>
          </a:r>
          <a:endParaRPr lang="uk-UA" sz="1600" kern="1200" dirty="0"/>
        </a:p>
      </dsp:txBody>
      <dsp:txXfrm>
        <a:off x="3335108" y="3211430"/>
        <a:ext cx="1248295" cy="1670182"/>
      </dsp:txXfrm>
    </dsp:sp>
    <dsp:sp modelId="{7E42599D-4542-4B64-9FAC-2525AFEFDC4C}">
      <dsp:nvSpPr>
        <dsp:cNvPr id="0" name=""/>
        <dsp:cNvSpPr/>
      </dsp:nvSpPr>
      <dsp:spPr>
        <a:xfrm>
          <a:off x="4533472" y="1974974"/>
          <a:ext cx="1248295" cy="974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Великі атмосферні вихори</a:t>
          </a:r>
          <a:endParaRPr lang="uk-UA" sz="1600" kern="1200" dirty="0"/>
        </a:p>
      </dsp:txBody>
      <dsp:txXfrm>
        <a:off x="4533472" y="1974974"/>
        <a:ext cx="1248295" cy="974307"/>
      </dsp:txXfrm>
    </dsp:sp>
    <dsp:sp modelId="{40CF70C0-CD73-4DC9-BB5C-20ACA1CBA758}">
      <dsp:nvSpPr>
        <dsp:cNvPr id="0" name=""/>
        <dsp:cNvSpPr/>
      </dsp:nvSpPr>
      <dsp:spPr>
        <a:xfrm>
          <a:off x="4845546" y="3211424"/>
          <a:ext cx="1248295" cy="1632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Циклони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Анти-циклони</a:t>
          </a:r>
          <a:endParaRPr lang="uk-UA" sz="1600" kern="1200" dirty="0"/>
        </a:p>
      </dsp:txBody>
      <dsp:txXfrm>
        <a:off x="4845546" y="3211424"/>
        <a:ext cx="1248295" cy="1632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199A6-C698-41A3-A524-AFE4076CBBD0}" type="datetimeFigureOut">
              <a:rPr lang="uk-UA" smtClean="0"/>
              <a:pPr/>
              <a:t>08.12.2015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1065C-C526-470F-AB32-408F8263DB7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1065C-C526-470F-AB32-408F8263DB79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chool.xvatit.com/index.php?title=%D0%A4%D0%B0%D0%B9%D0%BB:As105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8280920" cy="2952328"/>
          </a:xfrm>
        </p:spPr>
        <p:txBody>
          <a:bodyPr>
            <a:normAutofit/>
          </a:bodyPr>
          <a:lstStyle/>
          <a:p>
            <a:r>
              <a:rPr lang="uk-UA" b="1" dirty="0" smtClean="0"/>
              <a:t>ВІТЕР: ПРИЧИНИ ВИНЕКНЕННЯ, НАПРЯМКИ, СИЛА, ШВИДКІСТЬ ВІТРУ ЇХ ВИЗНАЧЕННЯ СУЧАСНИМИ ПРИЛАДАМИ ТА НА ОКО. МІСЦЕВІ ВІТРИ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76672"/>
            <a:ext cx="5328592" cy="1728192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/>
              <a:t>Урок географії</a:t>
            </a:r>
          </a:p>
          <a:p>
            <a:pPr algn="ctr"/>
            <a:r>
              <a:rPr lang="uk-UA" sz="4800" b="1" dirty="0" smtClean="0"/>
              <a:t>6 клас</a:t>
            </a:r>
            <a:endParaRPr lang="uk-UA" sz="48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/>
              <a:t>Сезонні вітри</a:t>
            </a:r>
            <a:endParaRPr lang="uk-UA" sz="4000" dirty="0"/>
          </a:p>
        </p:txBody>
      </p:sp>
      <p:pic>
        <p:nvPicPr>
          <p:cNvPr id="4" name="Содержимое 3" descr="Формування мусонів">
            <a:hlinkClick r:id="rId2" tooltip="&quot;Формування мусонів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842493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/>
              <a:t>Місцеві вітри</a:t>
            </a:r>
            <a:endParaRPr lang="uk-UA" sz="4000" dirty="0"/>
          </a:p>
        </p:txBody>
      </p:sp>
      <p:pic>
        <p:nvPicPr>
          <p:cNvPr id="4" name="Picture 2" descr="http://dic.academic.ru/pictures/wiki/files/51/320px-diagrama_de_formacion_de_la_brisa-breez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60715"/>
            <a:ext cx="4653623" cy="510444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Місцеві вітри</a:t>
            </a:r>
            <a:endParaRPr lang="uk-UA" sz="4000" dirty="0"/>
          </a:p>
        </p:txBody>
      </p:sp>
      <p:pic>
        <p:nvPicPr>
          <p:cNvPr id="6146" name="Picture 2" descr="C:\Users\www\Downloads\96253f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44326"/>
            <a:ext cx="8640960" cy="57606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105273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/>
              <a:t>Самум</a:t>
            </a:r>
            <a:endParaRPr lang="uk-UA" sz="4000" b="1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ww\Downloads\pamperoenelriodelaplata_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856" y="620688"/>
            <a:ext cx="8108818" cy="57606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764704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/>
              <a:t>Памперо</a:t>
            </a:r>
            <a:endParaRPr lang="uk-UA" sz="4000" b="1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ww\Downloads\images (1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920880" cy="56069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98072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chemeClr val="bg1"/>
                </a:solidFill>
              </a:rPr>
              <a:t>Торнадо</a:t>
            </a:r>
            <a:endParaRPr lang="uk-UA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ww\Downloads\300px--Foehn_wind.og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7200800" cy="54726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119675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/>
              <a:t>Чинук</a:t>
            </a:r>
            <a:endParaRPr lang="uk-UA" sz="4000" b="1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ww\Downloads\11952033_169601540040821_701494342570538642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56056"/>
            <a:ext cx="6408712" cy="62885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47667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err="1" smtClean="0"/>
              <a:t>Х</a:t>
            </a:r>
            <a:r>
              <a:rPr lang="uk-UA" sz="4000" b="1" dirty="0" err="1" smtClean="0"/>
              <a:t>амсін</a:t>
            </a:r>
            <a:endParaRPr lang="uk-UA" sz="40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Значення вітру</a:t>
            </a:r>
            <a:endParaRPr lang="uk-UA" sz="4000" dirty="0"/>
          </a:p>
        </p:txBody>
      </p:sp>
      <p:pic>
        <p:nvPicPr>
          <p:cNvPr id="2050" name="Picture 2" descr="C:\Users\www\Downloads\6f47d95-----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368818" cy="552661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ww\Downloads\63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704850"/>
            <a:ext cx="8128000" cy="54483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ww\Downloads\oduvanchik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640" y="703550"/>
            <a:ext cx="8116816" cy="538974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87624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/>
              <a:t>Завдання</a:t>
            </a:r>
            <a:r>
              <a:rPr lang="uk-UA" sz="4000" dirty="0" smtClean="0"/>
              <a:t> (розшифруй анаграми)</a:t>
            </a:r>
            <a:endParaRPr lang="uk-UA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60848"/>
            <a:ext cx="8686800" cy="401927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 </a:t>
            </a:r>
            <a:r>
              <a:rPr lang="uk-UA" sz="6600" dirty="0" err="1" smtClean="0"/>
              <a:t>сафотамер</a:t>
            </a:r>
            <a:endParaRPr lang="uk-UA" sz="66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6600" dirty="0" err="1" smtClean="0"/>
              <a:t>ранїдео</a:t>
            </a:r>
            <a:endParaRPr lang="uk-UA" sz="66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6600" dirty="0" err="1" smtClean="0"/>
              <a:t>тіморивсо</a:t>
            </a:r>
            <a:endParaRPr lang="uk-UA" sz="66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6600" dirty="0" err="1" smtClean="0"/>
              <a:t>сикт</a:t>
            </a:r>
            <a:endParaRPr lang="uk-UA" sz="6600" dirty="0" smtClean="0"/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endParaRPr lang="uk-UA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ww\Downloads\000_par7625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411" y="764704"/>
            <a:ext cx="8035177" cy="532859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ww\Downloads\1265885_547999811916575_35297535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69451" cy="4362802"/>
          </a:xfrm>
          <a:prstGeom prst="rect">
            <a:avLst/>
          </a:prstGeom>
          <a:noFill/>
        </p:spPr>
      </p:pic>
      <p:pic>
        <p:nvPicPr>
          <p:cNvPr id="5123" name="Picture 3" descr="C:\Users\www\Downloads\pa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57301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ww\Downloads\pip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73" y="674694"/>
            <a:ext cx="7728859" cy="579664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ww\Downloads\1351798303_gsvjsfud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7171" name="Picture 3" descr="C:\Users\www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3203506"/>
          </a:xfrm>
          <a:prstGeom prst="rect">
            <a:avLst/>
          </a:prstGeom>
          <a:noFill/>
        </p:spPr>
      </p:pic>
      <p:pic>
        <p:nvPicPr>
          <p:cNvPr id="7172" name="Picture 4" descr="C:\Users\www\Downloads\MoabAlco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942946"/>
            <a:ext cx="5220072" cy="391505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ww\Downloads\13680_html_2dca83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659"/>
            <a:ext cx="8136905" cy="610267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/>
              <a:t>1. Побудувати розу вітрів</a:t>
            </a:r>
            <a:endParaRPr lang="uk-UA" sz="4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2348880"/>
          <a:ext cx="8502323" cy="2451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61236"/>
                <a:gridCol w="831552"/>
                <a:gridCol w="810316"/>
                <a:gridCol w="845368"/>
                <a:gridCol w="738808"/>
                <a:gridCol w="864096"/>
                <a:gridCol w="864096"/>
                <a:gridCol w="936104"/>
                <a:gridCol w="850747"/>
              </a:tblGrid>
              <a:tr h="108012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Напрям вітру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Пн.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Пн.-Сх.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Сх.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Пд.-Сх.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Пд.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Пд.-Зх.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Зх.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Пн.-Зх.</a:t>
                      </a:r>
                      <a:endParaRPr lang="uk-UA" sz="2800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Кількість днів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2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2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1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3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4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0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3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2</a:t>
                      </a:r>
                      <a:endParaRPr lang="uk-UA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2. Поставити правильно стрілки</a:t>
            </a:r>
            <a:endParaRPr lang="uk-UA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4163"/>
            <a:ext cx="8784976" cy="1874837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LcParenR"/>
            </a:pPr>
            <a:r>
              <a:rPr lang="uk-UA" sz="4800" b="1" dirty="0" smtClean="0"/>
              <a:t>778 мм </a:t>
            </a:r>
            <a:r>
              <a:rPr lang="uk-UA" sz="4800" b="1" dirty="0" err="1" smtClean="0"/>
              <a:t>рт</a:t>
            </a:r>
            <a:r>
              <a:rPr lang="uk-UA" sz="4800" b="1" dirty="0" smtClean="0"/>
              <a:t> </a:t>
            </a:r>
            <a:r>
              <a:rPr lang="uk-UA" sz="4800" b="1" dirty="0" err="1" smtClean="0"/>
              <a:t>ст</a:t>
            </a:r>
            <a:r>
              <a:rPr lang="uk-UA" sz="4800" b="1" dirty="0" smtClean="0"/>
              <a:t>   </a:t>
            </a:r>
            <a:r>
              <a:rPr lang="uk-UA" sz="4800" b="1" dirty="0" smtClean="0"/>
              <a:t>    </a:t>
            </a:r>
            <a:r>
              <a:rPr lang="uk-UA" sz="4800" b="1" dirty="0" smtClean="0"/>
              <a:t>740 мм </a:t>
            </a:r>
            <a:r>
              <a:rPr lang="uk-UA" sz="4800" b="1" dirty="0" err="1" smtClean="0"/>
              <a:t>рт</a:t>
            </a:r>
            <a:r>
              <a:rPr lang="uk-UA" sz="4800" b="1" dirty="0" smtClean="0"/>
              <a:t> </a:t>
            </a:r>
            <a:r>
              <a:rPr lang="uk-UA" sz="4800" b="1" dirty="0" err="1" smtClean="0"/>
              <a:t>ст</a:t>
            </a:r>
            <a:r>
              <a:rPr lang="uk-UA" sz="4800" b="1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uk-UA" sz="4800" b="1" dirty="0" smtClean="0"/>
              <a:t>746 мм </a:t>
            </a:r>
            <a:r>
              <a:rPr lang="uk-UA" sz="4800" b="1" dirty="0" err="1" smtClean="0"/>
              <a:t>рт</a:t>
            </a:r>
            <a:r>
              <a:rPr lang="uk-UA" sz="4800" b="1" dirty="0" smtClean="0"/>
              <a:t> </a:t>
            </a:r>
            <a:r>
              <a:rPr lang="uk-UA" sz="4800" b="1" dirty="0" err="1" smtClean="0"/>
              <a:t>ст</a:t>
            </a:r>
            <a:r>
              <a:rPr lang="uk-UA" sz="4800" b="1" dirty="0" smtClean="0"/>
              <a:t>   </a:t>
            </a:r>
            <a:r>
              <a:rPr lang="uk-UA" sz="4800" b="1" dirty="0" smtClean="0"/>
              <a:t>    </a:t>
            </a:r>
            <a:r>
              <a:rPr lang="uk-UA" sz="4800" b="1" dirty="0" smtClean="0"/>
              <a:t>749 мм </a:t>
            </a:r>
            <a:r>
              <a:rPr lang="uk-UA" sz="4800" b="1" dirty="0" err="1" smtClean="0"/>
              <a:t>рт</a:t>
            </a:r>
            <a:r>
              <a:rPr lang="uk-UA" sz="4800" b="1" dirty="0" smtClean="0"/>
              <a:t> </a:t>
            </a:r>
            <a:r>
              <a:rPr lang="uk-UA" sz="4800" b="1" dirty="0" err="1" smtClean="0"/>
              <a:t>ст</a:t>
            </a:r>
            <a:r>
              <a:rPr lang="uk-UA" sz="4800" b="1" dirty="0" smtClean="0"/>
              <a:t> </a:t>
            </a:r>
          </a:p>
          <a:p>
            <a:pPr marL="514350" indent="-514350">
              <a:buNone/>
            </a:pPr>
            <a:endParaRPr lang="uk-UA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3284984"/>
            <a:ext cx="8686800" cy="122413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cap="all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3</a:t>
            </a:r>
            <a:r>
              <a:rPr kumimoji="0" lang="uk-UA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uk-UA" sz="4400" b="1" i="0" u="none" strike="noStrike" kern="1200" cap="all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Чи </a:t>
            </a:r>
            <a:r>
              <a:rPr kumimoji="0" lang="uk-UA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правильно поставлені стрілки в напрямку вітру?</a:t>
            </a:r>
            <a:endParaRPr kumimoji="0" lang="uk-UA" sz="44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59024" y="4725144"/>
            <a:ext cx="8317432" cy="1944216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lphaLcParenR"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776 мм </a:t>
            </a:r>
            <a:r>
              <a:rPr kumimoji="0" lang="uk-UA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рт</a:t>
            </a: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</a:t>
            </a: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780 мм </a:t>
            </a:r>
            <a:r>
              <a:rPr kumimoji="0" lang="uk-UA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рт</a:t>
            </a: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</a:t>
            </a: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lphaLcParenR"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756 мм </a:t>
            </a:r>
            <a:r>
              <a:rPr kumimoji="0" lang="uk-UA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рт</a:t>
            </a: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</a:t>
            </a: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749 мм </a:t>
            </a:r>
            <a:r>
              <a:rPr kumimoji="0" lang="uk-UA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рт</a:t>
            </a: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</a:t>
            </a: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211960" y="5085184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право 6"/>
          <p:cNvSpPr/>
          <p:nvPr/>
        </p:nvSpPr>
        <p:spPr>
          <a:xfrm>
            <a:off x="4211960" y="5733256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Домашнє завдання</a:t>
            </a:r>
            <a:endParaRPr lang="uk-UA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3600" dirty="0" smtClean="0"/>
              <a:t>Прочитати параграф і вивчити терміни;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600" dirty="0" smtClean="0"/>
              <a:t>Побудувати «розу вітрів» за власними спостереженнями календаря погоди (в робочому зошиті</a:t>
            </a:r>
            <a:r>
              <a:rPr lang="uk-UA" sz="3600" dirty="0" smtClean="0"/>
              <a:t>);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3600" dirty="0" smtClean="0"/>
              <a:t>Підготувати легенди, прислів’я, загадки про </a:t>
            </a:r>
            <a:r>
              <a:rPr lang="uk-UA" sz="3600" dirty="0" smtClean="0"/>
              <a:t>вітер.</a:t>
            </a:r>
            <a:endParaRPr lang="uk-UA" sz="3600" dirty="0" smtClean="0"/>
          </a:p>
          <a:p>
            <a:pPr marL="514350" indent="-514350">
              <a:buFont typeface="+mj-lt"/>
              <a:buAutoNum type="arabicPeriod"/>
            </a:pPr>
            <a:endParaRPr lang="uk-UA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/>
              <a:t>Гра </a:t>
            </a:r>
            <a:r>
              <a:rPr lang="uk-UA" sz="4400" dirty="0" err="1" smtClean="0"/>
              <a:t>“Географічний</a:t>
            </a:r>
            <a:r>
              <a:rPr lang="uk-UA" sz="4400" dirty="0" smtClean="0"/>
              <a:t> </a:t>
            </a:r>
            <a:r>
              <a:rPr lang="uk-UA" sz="4400" dirty="0" err="1" smtClean="0"/>
              <a:t>детектив”</a:t>
            </a:r>
            <a:endParaRPr lang="uk-UA" sz="4400" dirty="0"/>
          </a:p>
        </p:txBody>
      </p:sp>
      <p:pic>
        <p:nvPicPr>
          <p:cNvPr id="1026" name="Picture 2" descr="C:\Users\www\Downloads\nebezpechniy-rven-zabrudnennya-v-kitayi_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693670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/>
              <a:t>Чому і звідки дме вітер?</a:t>
            </a:r>
            <a:endParaRPr lang="uk-UA" sz="5400" b="1" dirty="0"/>
          </a:p>
        </p:txBody>
      </p:sp>
      <p:pic>
        <p:nvPicPr>
          <p:cNvPr id="2050" name="Picture 2" descr="C:\Users\www\Downloads\vi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828" y="1289118"/>
            <a:ext cx="7299572" cy="523622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ok.znaimo.com.ua/pars_docs/refs/31/30187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5" y="0"/>
            <a:ext cx="9127405" cy="6858000"/>
          </a:xfrm>
          <a:prstGeom prst="rect">
            <a:avLst/>
          </a:prstGeom>
          <a:noFill/>
        </p:spPr>
      </p:pic>
      <p:pic>
        <p:nvPicPr>
          <p:cNvPr id="3074" name="Picture 2" descr="C:\Users\www\Downloads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23728" y="2924944"/>
            <a:ext cx="2160240" cy="142379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16632"/>
          <a:ext cx="86868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Users\www\Downloads\images (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383176"/>
            <a:ext cx="2667637" cy="1998152"/>
          </a:xfrm>
          <a:prstGeom prst="rect">
            <a:avLst/>
          </a:prstGeom>
          <a:noFill/>
        </p:spPr>
      </p:pic>
      <p:pic>
        <p:nvPicPr>
          <p:cNvPr id="4099" name="Picture 3" descr="C:\Users\www\Downloads\1438437009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5" y="4365104"/>
            <a:ext cx="3225959" cy="2016224"/>
          </a:xfrm>
          <a:prstGeom prst="rect">
            <a:avLst/>
          </a:prstGeom>
          <a:noFill/>
        </p:spPr>
      </p:pic>
      <p:pic>
        <p:nvPicPr>
          <p:cNvPr id="4100" name="Picture 4" descr="C:\Users\www\Downloads\i_02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4241768"/>
            <a:ext cx="1796363" cy="237443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Метеорологічні прилади</a:t>
            </a:r>
            <a:endParaRPr lang="uk-UA" sz="4000" dirty="0"/>
          </a:p>
        </p:txBody>
      </p:sp>
      <p:pic>
        <p:nvPicPr>
          <p:cNvPr id="5122" name="Picture 2" descr="C:\Users\www\Downloads\pic_small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268759"/>
            <a:ext cx="2016224" cy="3266047"/>
          </a:xfrm>
          <a:prstGeom prst="rect">
            <a:avLst/>
          </a:prstGeom>
          <a:noFill/>
        </p:spPr>
      </p:pic>
      <p:pic>
        <p:nvPicPr>
          <p:cNvPr id="5124" name="Picture 4" descr="C:\Users\www\Downloads\image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3372374" cy="2160240"/>
          </a:xfrm>
          <a:prstGeom prst="rect">
            <a:avLst/>
          </a:prstGeom>
          <a:noFill/>
        </p:spPr>
      </p:pic>
      <p:pic>
        <p:nvPicPr>
          <p:cNvPr id="5125" name="Picture 5" descr="C:\Users\www\Downloads\200px-Pocket_Anemome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988840"/>
            <a:ext cx="2952328" cy="22880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458112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Флюгер</a:t>
            </a:r>
            <a:endParaRPr lang="uk-UA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472514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Анемометри</a:t>
            </a:r>
            <a:endParaRPr lang="uk-UA" sz="32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475656" y="188640"/>
          <a:ext cx="60960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Постійні вітри</a:t>
            </a:r>
            <a:endParaRPr lang="uk-UA" sz="4000" dirty="0"/>
          </a:p>
        </p:txBody>
      </p:sp>
      <p:pic>
        <p:nvPicPr>
          <p:cNvPr id="4" name="Picture 2" descr="http://znaj.net/up/air/pass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5066" y="1155252"/>
            <a:ext cx="5291230" cy="54421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261</TotalTime>
  <Words>252</Words>
  <Application>Microsoft Office PowerPoint</Application>
  <PresentationFormat>Экран (4:3)</PresentationFormat>
  <Paragraphs>71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ВІТЕР: ПРИЧИНИ ВИНЕКНЕННЯ, НАПРЯМКИ, СИЛА, ШВИДКІСТЬ ВІТРУ ЇХ ВИЗНАЧЕННЯ СУЧАСНИМИ ПРИЛАДАМИ ТА НА ОКО. МІСЦЕВІ ВІТРИ</vt:lpstr>
      <vt:lpstr>Завдання (розшифруй анаграми)</vt:lpstr>
      <vt:lpstr>Гра “Географічний детектив”</vt:lpstr>
      <vt:lpstr>Чому і звідки дме вітер?</vt:lpstr>
      <vt:lpstr>Слайд 5</vt:lpstr>
      <vt:lpstr>Слайд 6</vt:lpstr>
      <vt:lpstr>Метеорологічні прилади</vt:lpstr>
      <vt:lpstr>Слайд 8</vt:lpstr>
      <vt:lpstr>Постійні вітри</vt:lpstr>
      <vt:lpstr>Сезонні вітри</vt:lpstr>
      <vt:lpstr>Місцеві вітри</vt:lpstr>
      <vt:lpstr>Місцеві вітри</vt:lpstr>
      <vt:lpstr>Слайд 13</vt:lpstr>
      <vt:lpstr>Слайд 14</vt:lpstr>
      <vt:lpstr>Слайд 15</vt:lpstr>
      <vt:lpstr>Слайд 16</vt:lpstr>
      <vt:lpstr>Значення вітру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1. Побудувати розу вітрів</vt:lpstr>
      <vt:lpstr>2. Поставити правильно стрілки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ВІТЕР: ПРИЧИНИ ВИНЕКНЕННЯ, НАПРЯМКИ, СИЛА, ШВИДКІСТЬ ВІТРУ ЇХ ВИЗНАЧЕННЯ СУЧАСНИМИ ПРИЛАДАМИ ТА НА ОКО. МІСЦЕВІ ВІТРИ</dc:title>
  <dc:creator>www</dc:creator>
  <cp:lastModifiedBy>www</cp:lastModifiedBy>
  <cp:revision>35</cp:revision>
  <dcterms:created xsi:type="dcterms:W3CDTF">2015-11-29T17:03:34Z</dcterms:created>
  <dcterms:modified xsi:type="dcterms:W3CDTF">2015-12-08T16:08:42Z</dcterms:modified>
</cp:coreProperties>
</file>