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78" y="-267890"/>
            <a:ext cx="8689976" cy="2509213"/>
          </a:xfrm>
        </p:spPr>
        <p:txBody>
          <a:bodyPr>
            <a:normAutofit/>
          </a:bodyPr>
          <a:lstStyle/>
          <a:p>
            <a:r>
              <a:rPr lang="uk-UA" sz="5400" b="1">
                <a:solidFill>
                  <a:schemeClr val="accent1"/>
                </a:solidFill>
              </a:rPr>
              <a:t>дива</a:t>
            </a:r>
            <a:r>
              <a:rPr lang="uk-UA" sz="5400">
                <a:solidFill>
                  <a:schemeClr val="accent1"/>
                </a:solidFill>
              </a:rPr>
              <a:t> </a:t>
            </a:r>
            <a:r>
              <a:rPr lang="uk-UA" sz="5400" b="1">
                <a:solidFill>
                  <a:schemeClr val="accent1"/>
                </a:solidFill>
              </a:rPr>
              <a:t>Природи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90278" y="3136108"/>
            <a:ext cx="8689976" cy="828674"/>
          </a:xfrm>
        </p:spPr>
        <p:txBody>
          <a:bodyPr>
            <a:normAutofit fontScale="92500" lnSpcReduction="20000"/>
          </a:bodyPr>
          <a:lstStyle/>
          <a:p>
            <a:r>
              <a:rPr lang="uk-UA" sz="4800" b="1">
                <a:solidFill>
                  <a:schemeClr val="accent1">
                    <a:lumMod val="75000"/>
                  </a:schemeClr>
                </a:solidFill>
              </a:rPr>
              <a:t>Озеро Синевир</a:t>
            </a:r>
          </a:p>
        </p:txBody>
      </p:sp>
    </p:spTree>
    <p:extLst>
      <p:ext uri="{BB962C8B-B14F-4D97-AF65-F5344CB8AC3E}">
        <p14:creationId xmlns:p14="http://schemas.microsoft.com/office/powerpoint/2010/main" val="109744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510" y="-140495"/>
            <a:ext cx="4143375" cy="2069306"/>
          </a:xfrm>
        </p:spPr>
        <p:txBody>
          <a:bodyPr/>
          <a:lstStyle/>
          <a:p>
            <a:r>
              <a:rPr lang="uk-UA">
                <a:solidFill>
                  <a:schemeClr val="accent1">
                    <a:lumMod val="75000"/>
                  </a:schemeClr>
                </a:solidFill>
              </a:rPr>
              <a:t>Загальна характеристика «Дива»</a:t>
            </a:r>
          </a:p>
        </p:txBody>
      </p:sp>
      <p:pic>
        <p:nvPicPr>
          <p:cNvPr id="4" name="Рисунок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93531" y="1290940"/>
            <a:ext cx="5741194" cy="4602654"/>
          </a:xfrm>
          <a:prstGeom prst="rect">
            <a:avLst/>
          </a:prstGeo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181280" y="2250280"/>
            <a:ext cx="4755694" cy="3158348"/>
          </a:xfrm>
        </p:spPr>
        <p:txBody>
          <a:bodyPr>
            <a:normAutofit fontScale="25000" lnSpcReduction="20000"/>
          </a:bodyPr>
          <a:lstStyle/>
          <a:p>
            <a:r>
              <a:rPr lang="uk-UA" sz="8000" b="1" i="1">
                <a:effectLst/>
                <a:latin typeface="Verdana" panose="020F0502020204030204" pitchFamily="34" charset="0"/>
              </a:rPr>
              <a:t>  Озеро Синевир</a:t>
            </a:r>
            <a:r>
              <a:rPr lang="uk-UA" sz="8000" b="1" i="1">
                <a:effectLst/>
                <a:latin typeface="times new roman" panose="020F0502020204030204" pitchFamily="34" charset="0"/>
              </a:rPr>
              <a:t>, без сумніву, є окрасою Українських Карпат. Будучи найбільшим в усіх Карпатах. Вода в озері надзвичайно чиста й прозора, а повітря свіже, із тонким ароматом хвої. Озеро Синевир знаходиться в Міжгірщині, на території Закарпатської області. Поблизу швидко несуть свої води ріки Теребля і Чорна Ріка, неподалік є джерело Буркут з цілющими мінеральними водами.</a:t>
            </a:r>
            <a:endParaRPr lang="uk-UA" sz="8000" b="1" i="1">
              <a:effectLst/>
              <a:latin typeface="Verdana" panose="020F0502020204030204" pitchFamily="34" charset="0"/>
            </a:endParaRPr>
          </a:p>
          <a:p>
            <a:endParaRPr lang="uk-UA" sz="8000" b="1" i="0">
              <a:solidFill>
                <a:srgbClr val="000000"/>
              </a:solidFill>
              <a:effectLst/>
              <a:latin typeface="Verdana" panose="020F0502020204030204" pitchFamily="34" charset="0"/>
            </a:endParaRPr>
          </a:p>
          <a:p>
            <a:endParaRPr lang="uk-UA" b="1"/>
          </a:p>
        </p:txBody>
      </p:sp>
    </p:spTree>
    <p:extLst>
      <p:ext uri="{BB962C8B-B14F-4D97-AF65-F5344CB8AC3E}">
        <p14:creationId xmlns:p14="http://schemas.microsoft.com/office/powerpoint/2010/main" val="534113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864" y="609600"/>
            <a:ext cx="3935688" cy="1589484"/>
          </a:xfrm>
        </p:spPr>
        <p:txBody>
          <a:bodyPr/>
          <a:lstStyle/>
          <a:p>
            <a:r>
              <a:rPr lang="uk-UA" b="1" i="1"/>
              <a:t>Як утворилось озеро Синевир?</a:t>
            </a:r>
          </a:p>
        </p:txBody>
      </p:sp>
      <p:pic>
        <p:nvPicPr>
          <p:cNvPr id="5" name="Рисунок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61740" y="1150541"/>
            <a:ext cx="5425440" cy="4707334"/>
          </a:xfrm>
          <a:prstGeom prst="rect">
            <a:avLst/>
          </a:prstGeo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49392" y="2543556"/>
            <a:ext cx="4628632" cy="2242757"/>
          </a:xfrm>
        </p:spPr>
        <p:txBody>
          <a:bodyPr>
            <a:noAutofit/>
          </a:bodyPr>
          <a:lstStyle/>
          <a:p>
            <a:r>
              <a:rPr lang="uk-UA" sz="24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 географічної точки зору водойма утворився більше десяти тисяч років тому В льодовиковий період. Сталося це внаслідок перекриття річкової долини зсувами. </a:t>
            </a:r>
            <a:endParaRPr lang="uk-UA" sz="2400" b="1"/>
          </a:p>
        </p:txBody>
      </p:sp>
    </p:spTree>
    <p:extLst>
      <p:ext uri="{BB962C8B-B14F-4D97-AF65-F5344CB8AC3E}">
        <p14:creationId xmlns:p14="http://schemas.microsoft.com/office/powerpoint/2010/main" val="792035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99" y="0"/>
            <a:ext cx="3935688" cy="1962149"/>
          </a:xfrm>
        </p:spPr>
        <p:txBody>
          <a:bodyPr>
            <a:normAutofit/>
          </a:bodyPr>
          <a:lstStyle/>
          <a:p>
            <a:r>
              <a:rPr lang="uk-UA" sz="3600"/>
              <a:t>Розміри озера</a:t>
            </a:r>
          </a:p>
        </p:txBody>
      </p:sp>
      <p:pic>
        <p:nvPicPr>
          <p:cNvPr id="5" name="Рисунок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09612" y="981074"/>
            <a:ext cx="5806075" cy="5072063"/>
          </a:xfrm>
          <a:prstGeom prst="rect">
            <a:avLst/>
          </a:prstGeo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7890" y="2418540"/>
            <a:ext cx="4765506" cy="3158348"/>
          </a:xfrm>
        </p:spPr>
        <p:txBody>
          <a:bodyPr>
            <a:noAutofit/>
          </a:bodyPr>
          <a:lstStyle/>
          <a:p>
            <a:r>
              <a:rPr lang="uk-UA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uk-UA" sz="2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наш час середня площа озера вимірюється в 4-5 гектарів,а середні глибини озера - приблизно 8-10 м. Однак, в окремих місцях найбільші глибини можуть досягати 19-22 м. Це майже в два рази більше, ніж у такому морі, як Азовське, з найглибшою точкою 14 м.</a:t>
            </a:r>
            <a:endParaRPr lang="uk-UA" sz="2000" b="1"/>
          </a:p>
        </p:txBody>
      </p:sp>
    </p:spTree>
    <p:extLst>
      <p:ext uri="{BB962C8B-B14F-4D97-AF65-F5344CB8AC3E}">
        <p14:creationId xmlns:p14="http://schemas.microsoft.com/office/powerpoint/2010/main" val="210389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767953"/>
            <a:ext cx="3935688" cy="632602"/>
          </a:xfrm>
        </p:spPr>
        <p:txBody>
          <a:bodyPr/>
          <a:lstStyle/>
          <a:p>
            <a:r>
              <a:rPr lang="uk-UA"/>
              <a:t>Туристична зона.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-65178" y="1567647"/>
            <a:ext cx="5893594" cy="5058181"/>
          </a:xfrm>
        </p:spPr>
        <p:txBody>
          <a:bodyPr>
            <a:noAutofit/>
          </a:bodyPr>
          <a:lstStyle/>
          <a:p>
            <a:r>
              <a:rPr lang="uk-UA" sz="2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Озеро Синевір справедливо називають однією з головних визначних пам'яток Карпат. Це найбільше і саме мальовниче озеро в Україні, розташоване серед гір на висоті 989 метрів над рівнем моря на південних схилах гірської системи Горгани. Озеро Синевир вважається одним з семи природних чудес України. Це диво природи вабить до себе туристів зі всіх куточків світу, адже краса тутешньої природи вражає навіть объездивших весь світ мандрівників</a:t>
            </a:r>
            <a:r>
              <a:rPr lang="uk-UA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uk-UA" sz="2000"/>
          </a:p>
        </p:txBody>
      </p:sp>
      <p:pic>
        <p:nvPicPr>
          <p:cNvPr id="7" name="Рисунок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92813" y="767953"/>
            <a:ext cx="6199187" cy="54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541" y="0"/>
            <a:ext cx="2193756" cy="381607"/>
          </a:xfrm>
        </p:spPr>
        <p:txBody>
          <a:bodyPr>
            <a:normAutofit fontScale="90000"/>
          </a:bodyPr>
          <a:lstStyle/>
          <a:p>
            <a:r>
              <a:rPr lang="uk-UA"/>
              <a:t>Легенда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220872"/>
            <a:ext cx="11839291" cy="6637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i="0" cap="small">
                <a:effectLst/>
                <a:latin typeface="Verdana" panose="020B0604030504040204" pitchFamily="34" charset="0"/>
              </a:rPr>
              <a:t>У давні часи ця земля належала багатому графу, і люди мусили працювати на нього.</a:t>
            </a:r>
            <a:br>
              <a:rPr lang="uk-UA" sz="1800" b="1" i="0" cap="small">
                <a:effectLst/>
                <a:latin typeface="Verdana" panose="020B0604030504040204" pitchFamily="34" charset="0"/>
              </a:rPr>
            </a:br>
            <a:r>
              <a:rPr lang="uk-UA" sz="1800" b="1" i="0" cap="small">
                <a:effectLst/>
                <a:latin typeface="Verdana" panose="020B0604030504040204" pitchFamily="34" charset="0"/>
              </a:rPr>
              <a:t>Дружина графа померла після пологів і лишила йому доньку-одиначку, яка стала його єдиною втіхою. Мати назвала її Синь, бо дівчинка народилася з такими ясно-синіми очима, що видавалися синішими від самого неба. Синь виросла і стала надзвичайно вродливою, а граф пишався своєю донькою понад усе. Якось граф наказав везти себе у гори — хотів подивитись, чи добре працюють лісоруби. А донька попросилась разом із ним. Поки граф займався справами, Синь пішла на полонину назбирати квітів. Раптом дівчина почула звуки флояри, озирнулась і побачила хлопця - це він так гарно вигравав. То був Вир — чабан. Синь підійшла до нього, і Вир занімів, вражений її вродою. Дівчина заговорила до нього, а коли йшла з полонини, то вони домовились зустрітись тут завтра — адже покохали один одного, як то кажуть, з першого погляду. Минув тиждень, другий, Синь і Вир уже не уявляли життя один без одного, аж тут про їхні зустрічі дізнався батько-граф. Гніву його не було меж, і він заборонив своїй доньці бачитися з чабаном і ганьбити свій рід. Проте Синь вдачею вдалася в батька: змусити її зробити щось проти своєї волі було неможливо.</a:t>
            </a:r>
            <a:br>
              <a:rPr lang="uk-UA" sz="1800" b="1" i="0" cap="small">
                <a:effectLst/>
                <a:latin typeface="Verdana" panose="020B0604030504040204" pitchFamily="34" charset="0"/>
              </a:rPr>
            </a:br>
            <a:r>
              <a:rPr lang="uk-UA" sz="1800" b="1" i="0" cap="small">
                <a:effectLst/>
                <a:latin typeface="Verdana" panose="020B0604030504040204" pitchFamily="34" charset="0"/>
              </a:rPr>
              <a:t>І тоді граф наказав убити Вира. Графські слуги підстерегли чабана і скинули на нього кам'яну брилу зі скель. Дізнавшись про це, Синь прибігла до місця загибелі коханого, обхопила руками камінь і заплакала, і стільки сліз пролила бідолашна, що на тому місці виникло озеро. Вода в озері чиста, як сльоза, і синя, як очі Сині, а посередині видніє верхівка тієї кам'яної брили, що вбила її коханого. А озеро люди назвали Синевир</a:t>
            </a:r>
            <a:r>
              <a:rPr lang="uk-UA" sz="1800" b="1" i="0" cap="small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36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Краплинка</vt:lpstr>
      <vt:lpstr>дива Природи</vt:lpstr>
      <vt:lpstr>Загальна характеристика «Дива»</vt:lpstr>
      <vt:lpstr>Як утворилось озеро Синевир?</vt:lpstr>
      <vt:lpstr>Розміри озера</vt:lpstr>
      <vt:lpstr>Туристична зона.</vt:lpstr>
      <vt:lpstr>Легенда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дива Природи</dc:title>
  <cp:revision>12</cp:revision>
  <dcterms:modified xsi:type="dcterms:W3CDTF">2016-12-16T20:12:23Z</dcterms:modified>
</cp:coreProperties>
</file>